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21" r:id="rId10"/>
    <p:sldMasterId id="2147484233" r:id="rId11"/>
    <p:sldMasterId id="2147484245" r:id="rId12"/>
  </p:sldMasterIdLst>
  <p:notesMasterIdLst>
    <p:notesMasterId r:id="rId45"/>
  </p:notesMasterIdLst>
  <p:sldIdLst>
    <p:sldId id="296" r:id="rId13"/>
    <p:sldId id="258" r:id="rId14"/>
    <p:sldId id="297" r:id="rId15"/>
    <p:sldId id="276" r:id="rId16"/>
    <p:sldId id="298" r:id="rId17"/>
    <p:sldId id="307" r:id="rId18"/>
    <p:sldId id="299" r:id="rId19"/>
    <p:sldId id="300" r:id="rId20"/>
    <p:sldId id="315" r:id="rId21"/>
    <p:sldId id="309" r:id="rId22"/>
    <p:sldId id="310" r:id="rId23"/>
    <p:sldId id="278" r:id="rId24"/>
    <p:sldId id="316" r:id="rId25"/>
    <p:sldId id="292" r:id="rId26"/>
    <p:sldId id="279" r:id="rId27"/>
    <p:sldId id="280" r:id="rId28"/>
    <p:sldId id="311" r:id="rId29"/>
    <p:sldId id="281" r:id="rId30"/>
    <p:sldId id="317" r:id="rId31"/>
    <p:sldId id="312" r:id="rId32"/>
    <p:sldId id="321" r:id="rId33"/>
    <p:sldId id="303" r:id="rId34"/>
    <p:sldId id="322" r:id="rId35"/>
    <p:sldId id="304" r:id="rId36"/>
    <p:sldId id="272" r:id="rId37"/>
    <p:sldId id="284" r:id="rId38"/>
    <p:sldId id="318" r:id="rId39"/>
    <p:sldId id="283" r:id="rId40"/>
    <p:sldId id="282" r:id="rId41"/>
    <p:sldId id="319" r:id="rId42"/>
    <p:sldId id="305" r:id="rId43"/>
    <p:sldId id="306" r:id="rId44"/>
  </p:sldIdLst>
  <p:sldSz cx="23402925" cy="12601575"/>
  <p:notesSz cx="6858000" cy="9144000"/>
  <p:embeddedFontLst>
    <p:embeddedFont>
      <p:font typeface="Book Antiqua" panose="02040602050305030304" pitchFamily="18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ucida Sans" panose="020B060203050402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Wingdings 3" panose="05040102010807070707" pitchFamily="18" charset="2"/>
      <p:regular r:id="rId5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E0243B-C132-46B3-96DD-6957839AFEA3}" type="datetimeFigureOut">
              <a:rPr lang="en-GB"/>
              <a:pPr>
                <a:defRPr/>
              </a:pPr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CAE8AD-8C8C-426C-BC03-B5DC246FCB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14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20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239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858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478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098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71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33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95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AD27-2C28-48AF-BF9A-8C49BC191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2B111-3C5B-4E8A-87F3-75B3553E6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534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E866-C94F-4400-A578-8E14495B4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5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5D80-17AE-47AF-B8B4-984F47E9F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90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588C-BBE8-461E-B8C3-AC8131C54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083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48EE-1E10-4994-AA5C-0FDDAC0FB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8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AEAA-5001-4C66-AFF0-883EF3323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1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5771-FEF5-4D52-90D4-B3C0C6581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55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F552-039E-4044-9F80-F13E869C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93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DB7F-3757-45B4-905E-148EF7C40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93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CA2A-B5DC-4427-839E-37286A2DE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997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AB86-EB6B-4DAB-B19D-87E6ADE93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0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1099-A19F-4243-9D50-C3AD96642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35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E769-1E6D-44F8-A6EA-0CFC1F364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45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D8F4-678D-4A4B-A923-42179B2AB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22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F313-AD13-4467-9EE6-F6E4AEB7B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229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0F6-5ECF-4251-82A6-ABA23EB09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09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E206-6E0F-4352-B8F4-872D6DD4A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93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5B70-FDDA-47BA-8522-C9C4AB065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14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479B-44E7-4EEA-99EF-298BF56FB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080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3842-16DB-44A2-ACA0-D4BD4BC7B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6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B5A6-CF70-419F-9F64-98D22BDA3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67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F8E9-E1A3-4D7E-9309-B9929CB21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3E7558-1848-45DB-BE5A-817B8DC49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7818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0437-22A8-4101-BA11-1E5D44162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193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6E38-5181-47B7-A089-39A829DF8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547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DA43-DF46-473B-96DE-213FBA1D89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3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813F-8BD3-4EDF-9083-C5D63B407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93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1EEC-92CC-4539-BB60-6FF82B74C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016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4D78-92FC-4627-B4A1-C3B277726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74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DC19-F594-4663-AF75-6EAC692D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140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1C6A-8530-4A2B-8E63-F552B5CD3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666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3994-DA7B-41E2-A657-1AD1AF0CE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338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750C-3712-4841-A535-C804DCDED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0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9A368F-9A65-4BC6-A983-D9B7CFE88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9803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3374-4CBA-4803-B879-9876D16C5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557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2F73-1547-43F1-BD55-4E4FD109E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99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CFCF-5333-459B-9396-67DD145DB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9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A48D-C76F-47E6-A2FE-F6989877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F2218B-5028-4B64-A428-8B45BCC11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4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63FB0E-61A8-42A4-9FEC-3C474FDF8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27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CFDD70-E172-4263-AF0C-254757DA5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82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2C29A5-9FE5-405E-B9AD-043BC4D80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36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F10FAB-46F3-4262-ABCD-EC8A55618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536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8DB624-CA9A-455D-8786-4E2EC0524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720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8AF3-1290-40D7-89EE-861827D42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2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DCA9A-85EA-4700-BB2E-3A0DB1CC6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79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19443C-EF48-4C66-BE81-C4BCDDF17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955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DD4D7A-2926-4B7A-B0A0-16CDD1845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004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0E42B2-A505-4BEB-B493-74035F5D7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279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E719-344A-437D-BAA5-AE840329B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1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5326-35C7-4A45-9B8A-9A14329DB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31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8ABC-79F0-446B-A023-3619ED08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3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C258-40CF-4FE5-8A27-BD4209C2B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7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4480-BD91-44D9-93AE-CBD91E140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5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AD0F-34D6-4671-B337-B0037059C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E127-A276-4A53-949B-C83387B8A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83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F3C8-C105-4333-BF46-DD6BE300B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9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E8F7-C82E-4B84-A7F5-5235978F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8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C886-AD09-4007-B14A-010ADAD72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17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41D8B-E059-448E-9C97-ABB0374A8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7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5EF1-86F9-4378-85C6-3C0D0EB1B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6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F69F-4D2A-4279-87A3-3CEBE6EA6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55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29C3-DC48-4DEA-8212-5F19AF3FC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30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4972-41CB-43EB-BE6E-F12F7E6B8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1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7B14-C301-4813-888D-BDA5518CA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70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36CE-3C2D-4F18-8D7D-86CA84962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4736-61D5-4C28-9EAF-A8209114A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72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16C4-1DEB-4C51-A448-F38BD4E5A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96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2B7E-C1AA-44F0-BAD8-035F404F8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94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9F2B-3FFB-4846-908C-4DA8B43AC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02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99C4-4E48-48DC-A694-81BA3EFB5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44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3552-507E-4507-A46D-132FDDF93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4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DA6E-96F2-476C-866B-9F3ADE4C5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46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5B6C-90DE-4870-ABEC-E76C88190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6D3A-B4CC-4052-947C-1CD00BDEA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81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728C-E57F-4E0B-9853-FB524099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17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50C7-B4D6-4ED5-9F87-429D42A87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6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5870-3728-465D-96DF-B8254F39C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89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7A2A-B44B-46DB-B7DC-AD57188C0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52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F1F7-55AB-451A-863E-94677B0B7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BE57-0EF9-454E-8555-C5F2F4655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5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033D-AC4E-42C8-8A50-5536996D0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27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0747-D102-4AD3-A0F5-AF913BB9D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52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BE60-0D93-49E3-937B-551AD5536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0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7DD4-83A6-4F1D-91AD-0CCA3D5E9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82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4195-6949-422D-8CF2-C8FDE8563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46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1325-ADC6-40CD-A1B0-30E5C9197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721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42B6-BF67-4D6E-905A-D9B94C447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1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2756-2DB1-4501-A706-59E499D6D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3344-3401-49DF-96F3-4413652C1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6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1F18-E996-4561-82A0-04D825810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56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F2AE-F426-4600-97DF-67212E868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03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6B09E-C066-4369-B8AB-FE0AAE343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09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3428-6D01-4D04-86CD-BC5EE6F05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12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AAD7-8AB5-4A8E-847F-05980FA1E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24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2623-D4B3-4A0C-92FE-77949F714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42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6FD3-1F0C-4B3F-A3CE-54A9AC3E6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99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0BF7-E810-42B6-8704-4D3069F20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50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A610-1F57-4989-A156-C772D2339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7AE9-EAF3-4C48-89E3-C0BD1FFFD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38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D1B9-DA13-4D5A-B243-ECA723E1A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941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4E4-8214-40C6-89C6-9F120538D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8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D387-C103-4806-BC9C-BA9822F6C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D91E-E13A-4639-A5A1-B9273516C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8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135B-E073-4619-8124-428699CB3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4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FC80-76AB-4BF8-83E3-A9E0B0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13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DA9E-6590-406C-8E75-4375A027D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42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C712-9FE0-47FD-9794-EFE62A030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7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3FDC-E694-4037-A9D8-13086CEA6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238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1313-F50D-4A09-9C98-B95A0C46E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3236-30E5-4DA7-BAD9-512362B16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42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3335-B50E-4384-BE67-2815F9B85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0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9FB8-5326-4BB0-83F1-D5B999597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5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FC17-EFB2-4896-8257-520A21B1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93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412D-3392-4AC9-95DF-B813FE53E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5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6EF2-5EFC-4733-A7E3-391CAC2A2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905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54C0-C415-41DE-AC41-C01B7F8D9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164F-3A5B-4A18-939A-52583BD6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322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8ADF-2EAF-426F-8D86-5006107A0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0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9D15-7F47-4CD5-8A26-10312F3A9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5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A4AE-5F82-46D2-A785-2C6F7F12D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2BA2-D0F9-4A99-B600-2A9AF9756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418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FB12-4B9A-4B85-9DA1-C849A7729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8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5EA2-E8F0-4836-BAA7-BE62BC6F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69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3AD8-C38D-4D64-8DAB-EE8EBCF7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0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6EBC-045D-44E8-8409-10112916C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34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33C8-648D-42A1-B709-272E6D3C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4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E756-3A62-45D0-9AAE-4F3C7CEE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12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4CBA-E684-47EC-A846-48971DB22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47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DF8B-25EF-429F-8EDF-5472B6DC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1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4DF5-944A-469C-B7F8-4D2ABE342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6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2514-4D18-4DA9-83DA-2C2A91105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1F74257-D7F8-44D0-862B-5B064DE8C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342E8A-E751-4A5D-AF6D-BF7C6CED0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9CD836-A2FB-4F6E-B93E-74D6B35FE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16695B-D68F-4D69-AAF5-2116527A4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0FD302-5AEB-4BF5-9AB5-C82D1990F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E6BB727-0E54-47C2-A89E-155C0E6E6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F4180326-05DC-4A54-80A9-1560954CD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1F222B6-B16C-40BF-B24C-D9ABED1CD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23FA89F-CCBA-4C8A-A6FB-83D556056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05B15F4-FC03-416C-9C7A-746189664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A1BFA-9ECF-4C57-99EF-15A28AA16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8F58C-BE52-46F1-B2C8-4362F420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699" y="3276071"/>
            <a:ext cx="22733942" cy="6517153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al-</a:t>
            </a:r>
          </a:p>
          <a:p>
            <a:pPr algn="ctr">
              <a:defRPr/>
            </a:pP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Profeta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I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ż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aija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29, 17-24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097012" y="3574713"/>
            <a:ext cx="21208900" cy="54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8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4051759"/>
            <a:ext cx="2008751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id-dawl u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s-salvazzjoni tiegħi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4259" y="468139"/>
            <a:ext cx="16817891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255958" y="2656991"/>
            <a:ext cx="21208900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’?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023836" y="2585544"/>
            <a:ext cx="21208900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nitwerwer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3996242"/>
            <a:ext cx="2008751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id-dawl u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s-salvazzjoni tiegħi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628572" y="157119"/>
            <a:ext cx="22283743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tlabt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 waħda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nfittex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ngħammar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1128638" y="1443003"/>
            <a:ext cx="2102606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nitgħaxxaq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bil-ħlewwa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u nħares lejn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3996242"/>
            <a:ext cx="2008751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id-dawl u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s-salvazzjoni tiegħi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5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71448" y="2514573"/>
            <a:ext cx="2193211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Nemmen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tieba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f’art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91713" y="2942779"/>
            <a:ext cx="2193211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żomm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sħiħ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ittama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04842" y="332717"/>
            <a:ext cx="2259323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mt-MT" sz="15500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ħ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jerġa’ jsir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bħal ġnien il-Libanu,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ġnien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jitqies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bħall-masġar! U dakinhar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3996242"/>
            <a:ext cx="20087511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id-dawl u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s-salvazzjoni tiegħi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7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4258" y="2371697"/>
            <a:ext cx="2248468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ġej, 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oħorġu ilqgħuh:</a:t>
            </a:r>
          </a:p>
          <a:p>
            <a:pPr algn="ctr" eaLnBrk="1" hangingPunct="1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d-dawl tad-dinja.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56266"/>
            <a:ext cx="23402925" cy="7560945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27-31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559590" y="157119"/>
            <a:ext cx="2220636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cs typeface="Times New Roman" pitchFamily="18" charset="0"/>
              </a:rPr>
              <a:t>F’dak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mt-MT" altLang="mt-MT" sz="15500" dirty="0">
                <a:cs typeface="Times New Roman" pitchFamily="18" charset="0"/>
              </a:rPr>
              <a:t>,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mt-MT" altLang="mt-MT" sz="15500" dirty="0">
                <a:cs typeface="Times New Roman" pitchFamily="18" charset="0"/>
              </a:rPr>
              <a:t>waqt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cs typeface="Times New Roman" pitchFamily="18" charset="0"/>
              </a:rPr>
              <a:t>li </a:t>
            </a:r>
            <a:r>
              <a:rPr lang="en-GB" altLang="mt-MT" sz="15500" dirty="0" err="1">
                <a:cs typeface="Times New Roman" pitchFamily="18" charset="0"/>
              </a:rPr>
              <a:t>Ġes</a:t>
            </a:r>
            <a:r>
              <a:rPr lang="mt-MT" altLang="mt-MT" sz="15500" dirty="0">
                <a:cs typeface="Times New Roman" pitchFamily="18" charset="0"/>
              </a:rPr>
              <a:t>ù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sejjer</a:t>
            </a:r>
            <a:r>
              <a:rPr lang="mt-MT" altLang="mt-MT" sz="15500" dirty="0">
                <a:cs typeface="Times New Roman" pitchFamily="18" charset="0"/>
              </a:rPr>
              <a:t> minn hemm marru warajh żewġ għomja jgħajtu u jgħidu: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 David, </a:t>
            </a:r>
            <a:r>
              <a:rPr lang="en-GB" altLang="mt-MT" sz="15500" b="1" i="1" spc="-338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ħenn</a:t>
            </a:r>
            <a:r>
              <a:rPr lang="en-GB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spc="-338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għalina</a:t>
            </a:r>
            <a:r>
              <a:rPr lang="en-GB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 </a:t>
            </a:r>
            <a:endParaRPr lang="mt-MT" altLang="mt-MT" sz="15500" b="1" i="1" spc="-338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559590" y="157119"/>
            <a:ext cx="22283743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cs typeface="Times New Roman" pitchFamily="18" charset="0"/>
              </a:rPr>
              <a:t>Meta </a:t>
            </a:r>
            <a:r>
              <a:rPr lang="en-GB" altLang="mt-MT" sz="15500" dirty="0" err="1">
                <a:cs typeface="Times New Roman" pitchFamily="18" charset="0"/>
              </a:rPr>
              <a:t>mbagħad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daħal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cs typeface="Times New Roman" pitchFamily="18" charset="0"/>
              </a:rPr>
              <a:t>id-</a:t>
            </a:r>
            <a:r>
              <a:rPr lang="en-GB" altLang="mt-MT" sz="15500" dirty="0" err="1">
                <a:cs typeface="Times New Roman" pitchFamily="18" charset="0"/>
              </a:rPr>
              <a:t>dar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 err="1">
                <a:cs typeface="Times New Roman" pitchFamily="18" charset="0"/>
              </a:rPr>
              <a:t> l-għomja resqu</a:t>
            </a:r>
            <a:r>
              <a:rPr lang="en-GB" altLang="mt-MT" sz="15500" dirty="0" err="1">
                <a:cs typeface="Times New Roman" pitchFamily="18" charset="0"/>
              </a:rPr>
              <a:t> l</a:t>
            </a:r>
            <a:r>
              <a:rPr lang="mt-MT" altLang="mt-MT" sz="15500" dirty="0" err="1">
                <a:cs typeface="Times New Roman" pitchFamily="18" charset="0"/>
              </a:rPr>
              <a:t>ejh </a:t>
            </a:r>
            <a:r>
              <a:rPr lang="en-GB" altLang="mt-MT" sz="15500" dirty="0" err="1">
                <a:cs typeface="Times New Roman" pitchFamily="18" charset="0"/>
              </a:rPr>
              <a:t>u Ġes</a:t>
            </a:r>
            <a:r>
              <a:rPr lang="mt-MT" altLang="mt-MT" sz="15500" dirty="0" err="1">
                <a:cs typeface="Times New Roman" pitchFamily="18" charset="0"/>
              </a:rPr>
              <a:t>ù</a:t>
            </a:r>
            <a:r>
              <a:rPr lang="en-GB" altLang="mt-MT" sz="15500" dirty="0" err="1">
                <a:cs typeface="Times New Roman" pitchFamily="18" charset="0"/>
              </a:rPr>
              <a:t> qalilhom:</a:t>
            </a:r>
            <a:endParaRPr lang="mt-MT" altLang="mt-MT" sz="15500" dirty="0" err="1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Temmnu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intom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jien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nista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’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nagħmlu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dan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?”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828856" y="1485595"/>
            <a:ext cx="22114952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cs typeface="Times New Roman" pitchFamily="18" charset="0"/>
              </a:rPr>
              <a:t>Qalulu: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“Iva </a:t>
            </a:r>
            <a:r>
              <a:rPr lang="en-GB" altLang="mt-MT" sz="15500" b="1" i="1" spc="-338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mt-MT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GB" altLang="mt-MT" sz="15500" b="1" i="1" spc="-338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</a:t>
            </a:r>
            <a:endParaRPr lang="mt-MT" altLang="mt-MT" sz="15500" b="1" i="1" spc="-338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cs typeface="Times New Roman" pitchFamily="18" charset="0"/>
              </a:rPr>
              <a:t>Imbagħad messilhom </a:t>
            </a:r>
            <a:endParaRPr lang="mt-MT" altLang="mt-MT" sz="15500" dirty="0" err="1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 err="1">
                <a:cs typeface="Times New Roman" pitchFamily="18" charset="0"/>
              </a:rPr>
              <a:t>g</a:t>
            </a:r>
            <a:r>
              <a:rPr lang="en-GB" altLang="mt-MT" sz="15500" dirty="0" err="1">
                <a:cs typeface="Times New Roman" pitchFamily="18" charset="0"/>
              </a:rPr>
              <a:t>ħajnejhom</a:t>
            </a:r>
            <a:r>
              <a:rPr lang="mt-MT" altLang="mt-MT" sz="15500" dirty="0" err="1">
                <a:cs typeface="Times New Roman" pitchFamily="18" charset="0"/>
              </a:rPr>
              <a:t> u qal: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00010" y="157119"/>
            <a:ext cx="2211495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Mela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ħa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jsir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ilkom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skont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il-fidi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tagħkom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spc="-150" dirty="0">
                <a:cs typeface="Times New Roman" pitchFamily="18" charset="0"/>
              </a:rPr>
              <a:t>U </a:t>
            </a:r>
            <a:r>
              <a:rPr lang="en-GB" altLang="mt-MT" sz="15500" spc="-150" dirty="0" err="1">
                <a:cs typeface="Times New Roman" pitchFamily="18" charset="0"/>
              </a:rPr>
              <a:t>għajnejhom</a:t>
            </a:r>
            <a:r>
              <a:rPr lang="mt-MT" altLang="mt-MT" sz="15500" spc="-150" dirty="0" err="1">
                <a:cs typeface="Times New Roman" pitchFamily="18" charset="0"/>
              </a:rPr>
              <a:t> </a:t>
            </a:r>
            <a:r>
              <a:rPr lang="en-GB" altLang="mt-MT" sz="15500" spc="-150" dirty="0" err="1">
                <a:cs typeface="Times New Roman" pitchFamily="18" charset="0"/>
              </a:rPr>
              <a:t>infetħulhom</a:t>
            </a:r>
            <a:r>
              <a:rPr lang="en-GB" altLang="mt-MT" sz="15500" spc="-150" dirty="0">
                <a:cs typeface="Times New Roman" pitchFamily="18" charset="0"/>
              </a:rPr>
              <a:t>.</a:t>
            </a:r>
            <a:endParaRPr lang="mt-MT" altLang="mt-MT" sz="15500" spc="-150" dirty="0" err="1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cs typeface="Times New Roman" pitchFamily="18" charset="0"/>
              </a:rPr>
              <a:t>Ġesù widdibhom bis-sħiħ u qalilhom: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628572" y="3586143"/>
            <a:ext cx="22206368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“Qisu li ħadd ma jsir jaf b’dan.”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42820" y="228557"/>
            <a:ext cx="2251586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it-torox jisimgħu kliem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il-ktieb; u, meħlusin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mis-swied u d-dlam, għajnejn l-għomja jaraw;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 l-imsejknin jifirħu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771448" y="2371697"/>
            <a:ext cx="22206368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Iżda 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dawk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ħar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u,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 u bdew i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xerrdu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l-fama 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tiegħu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ma’ </a:t>
            </a:r>
            <a:endParaRPr lang="mt-MT" altLang="mt-MT" sz="15500" dirty="0" err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pajjiż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koll</a:t>
            </a:r>
            <a:r>
              <a:rPr lang="mt-MT" altLang="mt-MT" sz="155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3842797"/>
            <a:ext cx="23402925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36965" y="85681"/>
            <a:ext cx="2220636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fil-Mulej, u l-fqajrin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fost il-bnedmin jaqbżu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bil-ferħ bil-Qaddis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ta’ Iżrael. Għax it-tirann għab,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 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insolenti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ntemm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14339" y="85681"/>
            <a:ext cx="2211901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tqaċċtu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dawk kollha li jifittxu d-dnewwa; li jwaqqgħu l-ħtija fuq ħaddieħor, u jonsbu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n-nassa lill-imħallef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82216" y="157119"/>
            <a:ext cx="2211901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fil-bieb, u jwarrbu l-ġust għal kull xejn. Għalhekk dan igħid il-Mulej; hu li feda lil Abraham, lid-dar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ta’ Ġakobb:</a:t>
            </a:r>
          </a:p>
        </p:txBody>
      </p:sp>
    </p:spTree>
    <p:extLst>
      <p:ext uri="{BB962C8B-B14F-4D97-AF65-F5344CB8AC3E}">
        <p14:creationId xmlns:p14="http://schemas.microsoft.com/office/powerpoint/2010/main" val="246059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59591" y="85681"/>
            <a:ext cx="2220636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‘Ma jistħix aktar Ġakobb, u wiċċu aktar ma jisfarx.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Għax meta jara lil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uliedu, l-opra ta’ jdejja f’nofsu, iqaddsu ismi;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85696" y="1085813"/>
            <a:ext cx="22361117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iqaddsu l-qaddis ta’ Ġakobb, u jibżgħu minn Alla ta’ Iżrael. U dawk li jiżbaljaw f’ruħhom, jiksbu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22491" y="2619018"/>
            <a:ext cx="22361117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d-dehen, u dawk li jgemgmu, jiksbu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t-tagħlim.’”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824</TotalTime>
  <Words>452</Words>
  <Application>Microsoft Office PowerPoint</Application>
  <PresentationFormat>Custom</PresentationFormat>
  <Paragraphs>83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Lucida Sans</vt:lpstr>
      <vt:lpstr>Calibri</vt:lpstr>
      <vt:lpstr>Malta</vt:lpstr>
      <vt:lpstr>Wingdings 2</vt:lpstr>
      <vt:lpstr>Times New Roman</vt:lpstr>
      <vt:lpstr>Wingdings</vt:lpstr>
      <vt:lpstr>Wingdings 3</vt:lpstr>
      <vt:lpstr>Book Antiqua</vt:lpstr>
      <vt:lpstr>Arial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2_Theme1</vt:lpstr>
      <vt:lpstr>3_Theme1</vt:lpstr>
      <vt:lpstr>4_Theme1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123</cp:revision>
  <dcterms:created xsi:type="dcterms:W3CDTF">2008-12-28T11:50:57Z</dcterms:created>
  <dcterms:modified xsi:type="dcterms:W3CDTF">2023-09-12T10:28:01Z</dcterms:modified>
</cp:coreProperties>
</file>