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10" r:id="rId1"/>
    <p:sldMasterId id="2147483822" r:id="rId2"/>
    <p:sldMasterId id="2147483834" r:id="rId3"/>
  </p:sldMasterIdLst>
  <p:sldIdLst>
    <p:sldId id="306" r:id="rId4"/>
    <p:sldId id="258" r:id="rId5"/>
    <p:sldId id="278" r:id="rId6"/>
    <p:sldId id="307" r:id="rId7"/>
    <p:sldId id="308" r:id="rId8"/>
    <p:sldId id="329" r:id="rId9"/>
    <p:sldId id="341" r:id="rId10"/>
    <p:sldId id="330" r:id="rId11"/>
    <p:sldId id="291" r:id="rId12"/>
    <p:sldId id="256" r:id="rId13"/>
    <p:sldId id="342" r:id="rId14"/>
    <p:sldId id="331" r:id="rId15"/>
    <p:sldId id="280" r:id="rId16"/>
    <p:sldId id="343" r:id="rId17"/>
    <p:sldId id="332" r:id="rId18"/>
    <p:sldId id="279" r:id="rId19"/>
    <p:sldId id="334" r:id="rId20"/>
    <p:sldId id="333" r:id="rId21"/>
    <p:sldId id="344" r:id="rId22"/>
    <p:sldId id="299" r:id="rId23"/>
    <p:sldId id="345" r:id="rId24"/>
    <p:sldId id="337" r:id="rId25"/>
    <p:sldId id="282" r:id="rId26"/>
    <p:sldId id="301" r:id="rId27"/>
    <p:sldId id="311" r:id="rId28"/>
    <p:sldId id="338" r:id="rId29"/>
    <p:sldId id="346" r:id="rId30"/>
    <p:sldId id="305" r:id="rId31"/>
    <p:sldId id="328" r:id="rId32"/>
  </p:sldIdLst>
  <p:sldSz cx="23402925" cy="12601575"/>
  <p:notesSz cx="6858000" cy="9144000"/>
  <p:embeddedFontLst>
    <p:embeddedFont>
      <p:font typeface="Consolas" panose="020B0609020204030204" pitchFamily="49" charset="0"/>
      <p:regular r:id="rId33"/>
      <p:bold r:id="rId34"/>
      <p:italic r:id="rId35"/>
      <p:boldItalic r:id="rId36"/>
    </p:embeddedFont>
    <p:embeddedFont>
      <p:font typeface="Corbel" panose="020B0503020204020204" pitchFamily="34" charset="0"/>
      <p:regular r:id="rId37"/>
      <p:bold r:id="rId38"/>
      <p:italic r:id="rId39"/>
      <p:boldItalic r:id="rId40"/>
    </p:embeddedFont>
    <p:embeddedFont>
      <p:font typeface="Wingdings 2" panose="05020102010507070707" pitchFamily="18" charset="2"/>
      <p:regular r:id="rId41"/>
    </p:embeddedFont>
    <p:embeddedFont>
      <p:font typeface="Wingdings 3" panose="05040102010807070707" pitchFamily="18" charset="2"/>
      <p:regular r:id="rId4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6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72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8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447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3098" algn="l" defTabSz="205723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1717" algn="l" defTabSz="205723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200337" algn="l" defTabSz="205723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8957" algn="l" defTabSz="205723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70">
          <p15:clr>
            <a:srgbClr val="A4A3A4"/>
          </p15:clr>
        </p15:guide>
        <p15:guide id="2" pos="73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150" y="834"/>
      </p:cViewPr>
      <p:guideLst>
        <p:guide orient="horz" pos="3970"/>
        <p:guide pos="73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7.fntdata"/><Relationship Id="rId21" Type="http://schemas.openxmlformats.org/officeDocument/2006/relationships/slide" Target="slides/slide18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3.fntdata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492" cy="12595741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289" y="1251408"/>
            <a:ext cx="117826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651" y="1251408"/>
            <a:ext cx="73134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95" y="1251408"/>
            <a:ext cx="24378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821" y="1251408"/>
            <a:ext cx="20317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147" y="9273244"/>
            <a:ext cx="186899" cy="310955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147" y="8815268"/>
            <a:ext cx="186899" cy="420053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147" y="8520650"/>
            <a:ext cx="186899" cy="253781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147" y="8345627"/>
            <a:ext cx="186899" cy="13709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40292" y="7980998"/>
            <a:ext cx="19892487" cy="3629254"/>
          </a:xfrm>
        </p:spPr>
        <p:txBody>
          <a:bodyPr/>
          <a:lstStyle>
            <a:lvl1pPr marR="20572" algn="l">
              <a:defRPr sz="91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40292" y="5208652"/>
            <a:ext cx="19892487" cy="2772346"/>
          </a:xfrm>
        </p:spPr>
        <p:txBody>
          <a:bodyPr lIns="226296" anchor="b"/>
          <a:lstStyle>
            <a:lvl1pPr marL="0" indent="0" algn="l">
              <a:spcBef>
                <a:spcPts val="0"/>
              </a:spcBef>
              <a:buNone/>
              <a:defRPr sz="4500">
                <a:solidFill>
                  <a:schemeClr val="tx1"/>
                </a:solidFill>
              </a:defRPr>
            </a:lvl1pPr>
            <a:lvl2pPr marL="1028620" indent="0" algn="ctr">
              <a:buNone/>
            </a:lvl2pPr>
            <a:lvl3pPr marL="2057239" indent="0" algn="ctr">
              <a:buNone/>
            </a:lvl3pPr>
            <a:lvl4pPr marL="3085858" indent="0" algn="ctr">
              <a:buNone/>
            </a:lvl4pPr>
            <a:lvl5pPr marL="4114478" indent="0" algn="ctr">
              <a:buNone/>
            </a:lvl5pPr>
            <a:lvl6pPr marL="5143098" indent="0" algn="ctr">
              <a:buNone/>
            </a:lvl6pPr>
            <a:lvl7pPr marL="6171717" indent="0" algn="ctr">
              <a:buNone/>
            </a:lvl7pPr>
            <a:lvl8pPr marL="7200337" indent="0" algn="ctr">
              <a:buNone/>
            </a:lvl8pPr>
            <a:lvl9pPr marL="8228957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5B4326-DB95-4E7C-8A8D-1FEBC3914917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6A948F-85B5-4831-93C6-BAA0823FB9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016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DBA16-3552-427D-95A0-9CA4121DFD9F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DD7F0-98F0-4A6D-8EDE-1D89EA11D0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445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51"/>
            <a:ext cx="5070634" cy="1075217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0195" y="504651"/>
            <a:ext cx="15016877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DF4DD-C91E-4E7D-97BB-6A5A1363E467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87B97-D44C-4E8D-A3B4-D282BBC78C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177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2786AD-9D6A-42E1-945F-A83AFCC3A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5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05A512-AEB3-4EF2-980D-AE60DF0A4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84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DF26D8-BFE0-4720-872A-02A992E49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14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78F63B7-95DF-4BC0-BF0F-5B48895E8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01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48285B-38D1-4C47-B9F8-4EA067A13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86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245621-1F41-4B6E-92DA-5CB4729DB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01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C93DF0-58EE-4108-AEE2-EEC70AF19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40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E59476-3628-4149-AAD2-3168E7724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1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A7B32-F102-43EC-932C-2977604BF77F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EA351-E161-4AC0-9585-E94E11539B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028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0CC0F5-0B19-4F57-B6A0-646B7299D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75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795539-9CD7-4DE0-BA6F-26FB6CD3B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5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F5F574-2627-4ECF-B30D-FF1983E4C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84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17FF0-8424-430A-85F8-7962F227B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036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116C3-1E1D-47A1-9C93-66F24ABD7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783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4A562-47F9-4D39-A155-D57402875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69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A8604-1C05-4A13-A019-FB6119BAD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15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3F4F4-8946-4E8F-B6A2-6C2767092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237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EE8A0-F400-40DF-B450-1459F75EF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65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9EC4A-D20A-40C2-87C4-0289CFD66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0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9671" y="1971913"/>
            <a:ext cx="11059507" cy="1064133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5724" tIns="102862" rIns="205724" bIns="102862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871" y="1"/>
            <a:ext cx="14110827" cy="12155270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5724" tIns="102862" rIns="205724" bIns="102862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4271" y="2296797"/>
            <a:ext cx="7560945" cy="30431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11902" y="1"/>
            <a:ext cx="7020878" cy="78409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11901" y="7840980"/>
            <a:ext cx="8191024" cy="21002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11902" y="1"/>
            <a:ext cx="3510438" cy="78409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4093" y="7803061"/>
            <a:ext cx="5350980" cy="479851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11901" y="7840981"/>
            <a:ext cx="4095512" cy="47605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11901" y="2520316"/>
            <a:ext cx="8191024" cy="53206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11901" y="3220403"/>
            <a:ext cx="8191024" cy="46205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5317" y="7840981"/>
            <a:ext cx="12676584" cy="47605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5172" y="7840981"/>
            <a:ext cx="13651706" cy="47605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556" y="4480561"/>
            <a:ext cx="14431804" cy="33604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556" y="3920490"/>
            <a:ext cx="14431804" cy="392049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701464" y="7840981"/>
            <a:ext cx="3510438" cy="47605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431" y="738010"/>
            <a:ext cx="21765532" cy="163061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744" y="1251408"/>
            <a:ext cx="69072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322" y="1251408"/>
            <a:ext cx="69070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769" y="1251408"/>
            <a:ext cx="24378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904" y="1251408"/>
            <a:ext cx="24378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849" y="1251408"/>
            <a:ext cx="93448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9228" y="2483698"/>
            <a:ext cx="14634629" cy="1796130"/>
          </a:xfrm>
        </p:spPr>
        <p:txBody>
          <a:bodyPr lIns="185152" bIns="0"/>
          <a:lstStyle>
            <a:lvl1pPr marL="123434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228" y="940918"/>
            <a:ext cx="20875409" cy="1428179"/>
          </a:xfrm>
        </p:spPr>
        <p:txBody>
          <a:bodyPr tIns="144007"/>
          <a:lstStyle>
            <a:lvl1pPr algn="l">
              <a:buNone/>
              <a:defRPr sz="8500" b="0" cap="none" spc="-338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BA7181-94A6-4FBB-8606-08031DAFA853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3862A2-55E1-48E3-BF63-B895B11388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827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37163-7305-4208-85BE-222AECB7D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204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0F488-558B-47FE-BC98-B9A3EECD5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784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1B71D-9678-4661-89B9-F9CD43335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879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43891-F2AF-48FA-9B81-D930DE592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8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7" y="940917"/>
            <a:ext cx="21062633" cy="16802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431" y="3253297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4771" y="3253297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BEA09-AC56-4F1D-A277-DFAE292A052E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30140-6014-4500-B97C-BE0C602707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733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8010"/>
            <a:ext cx="22695962" cy="163061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68" y="1251408"/>
            <a:ext cx="117826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91" y="1251408"/>
            <a:ext cx="69072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35" y="1251408"/>
            <a:ext cx="24378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251408"/>
            <a:ext cx="24378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924" y="1251408"/>
            <a:ext cx="73134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501" y="1251408"/>
            <a:ext cx="73134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1013" y="1251408"/>
            <a:ext cx="24378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148" y="1251408"/>
            <a:ext cx="20313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5091" y="1251408"/>
            <a:ext cx="93450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033" y="940917"/>
            <a:ext cx="19892487" cy="1680210"/>
          </a:xfrm>
        </p:spPr>
        <p:txBody>
          <a:bodyPr/>
          <a:lstStyle>
            <a:lvl1pPr>
              <a:defRPr sz="91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3325416"/>
            <a:ext cx="10340357" cy="1175563"/>
          </a:xfrm>
        </p:spPr>
        <p:txBody>
          <a:bodyPr anchor="ctr"/>
          <a:lstStyle>
            <a:lvl1pPr marL="164579" indent="0" algn="l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5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8362" y="3325416"/>
            <a:ext cx="10344418" cy="1175563"/>
          </a:xfrm>
        </p:spPr>
        <p:txBody>
          <a:bodyPr anchor="ctr"/>
          <a:lstStyle>
            <a:lvl1pPr marL="164579" indent="0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5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70146" y="4518481"/>
            <a:ext cx="10340357" cy="7275309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4518481"/>
            <a:ext cx="10344418" cy="7275309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75E801-5B45-497B-9CC1-7C00B887471A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911245-6D4C-4E91-8311-A440B58CEE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681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292" y="940917"/>
            <a:ext cx="19892487" cy="1680210"/>
          </a:xfrm>
        </p:spPr>
        <p:txBody>
          <a:bodyPr/>
          <a:lstStyle>
            <a:lvl1pPr>
              <a:defRPr sz="9100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0AED4-8DCB-43A6-BB5B-9F49EFB1391F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E7FBA-5C5E-4AB0-9F6A-04E13984BC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331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E2A67-BEC0-40E2-8A84-A68443D9EFD3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DC9F5-019D-4713-BB01-21464637FC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137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220" y="501729"/>
            <a:ext cx="21062633" cy="2135267"/>
          </a:xfrm>
        </p:spPr>
        <p:txBody>
          <a:bodyPr anchor="ctr"/>
          <a:lstStyle>
            <a:lvl1pPr algn="l">
              <a:buNone/>
              <a:defRPr sz="8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5220" y="2636996"/>
            <a:ext cx="6435804" cy="8401050"/>
          </a:xfrm>
        </p:spPr>
        <p:txBody>
          <a:bodyPr/>
          <a:lstStyle>
            <a:lvl1pPr marL="123434" indent="0">
              <a:buNone/>
              <a:defRPr sz="4000"/>
            </a:lvl1pPr>
            <a:lvl2pPr>
              <a:buNone/>
              <a:defRPr sz="2700"/>
            </a:lvl2pPr>
            <a:lvl3pPr>
              <a:buNone/>
              <a:defRPr sz="2200"/>
            </a:lvl3pPr>
            <a:lvl4pPr>
              <a:buNone/>
              <a:defRPr sz="2000"/>
            </a:lvl4pPr>
            <a:lvl5pPr>
              <a:buNone/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6097" y="2636996"/>
            <a:ext cx="14041755" cy="8401050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9073-B2FE-4CED-A13B-11E459F87B2E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A5AF2-3926-4D03-975A-7F593C76D2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591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619" y="1"/>
            <a:ext cx="22464372" cy="3450849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430" y="3462517"/>
            <a:ext cx="2247656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41534" y="2193869"/>
            <a:ext cx="242112" cy="329103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36507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355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31584" y="2473904"/>
            <a:ext cx="242112" cy="329103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36507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355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41783" y="2663511"/>
            <a:ext cx="242114" cy="329105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36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35531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40293" y="810801"/>
            <a:ext cx="17552193" cy="1289463"/>
          </a:xfrm>
        </p:spPr>
        <p:txBody>
          <a:bodyPr anchor="b"/>
          <a:lstStyle>
            <a:lvl1pPr algn="l">
              <a:buNone/>
              <a:defRPr sz="47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933" y="3479823"/>
            <a:ext cx="22466807" cy="9114265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40293" y="2113390"/>
            <a:ext cx="17552193" cy="1260158"/>
          </a:xfrm>
        </p:spPr>
        <p:txBody>
          <a:bodyPr/>
          <a:lstStyle>
            <a:lvl1pPr marL="61718" indent="0">
              <a:spcBef>
                <a:spcPts val="0"/>
              </a:spcBef>
              <a:buNone/>
              <a:defRPr sz="3200">
                <a:solidFill>
                  <a:srgbClr val="FFFFFF"/>
                </a:solidFill>
              </a:defRPr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7072" y="102099"/>
            <a:ext cx="5460682" cy="670917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F05377-A5BE-4216-929D-3BBE5B4A31C4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0292" y="102099"/>
            <a:ext cx="14236779" cy="670917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7755" y="102099"/>
            <a:ext cx="1170146" cy="670917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E61510-ADD4-4782-8BE3-69A002EE44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80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492" cy="12595741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147" y="9273244"/>
            <a:ext cx="186899" cy="310955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147" y="8815268"/>
            <a:ext cx="186899" cy="420053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147" y="8520650"/>
            <a:ext cx="186899" cy="253781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147" y="8345627"/>
            <a:ext cx="186899" cy="13709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289" y="1251408"/>
            <a:ext cx="117826" cy="6709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651" y="1251408"/>
            <a:ext cx="73134" cy="6709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95" y="1251408"/>
            <a:ext cx="24378" cy="6709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821" y="1251408"/>
            <a:ext cx="20317" cy="6709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40292" y="942202"/>
            <a:ext cx="19892487" cy="1680210"/>
          </a:xfrm>
          <a:prstGeom prst="rect">
            <a:avLst/>
          </a:prstGeom>
        </p:spPr>
        <p:txBody>
          <a:bodyPr vert="horz" lIns="205724" tIns="102862" rIns="205724" bIns="102862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40292" y="3278743"/>
            <a:ext cx="19892487" cy="840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7072" y="11790642"/>
            <a:ext cx="5460682" cy="670917"/>
          </a:xfrm>
          <a:prstGeom prst="rect">
            <a:avLst/>
          </a:prstGeom>
        </p:spPr>
        <p:txBody>
          <a:bodyPr vert="horz" lIns="205724" tIns="102862" rIns="205724" bIns="102862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5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BD79F1C-AEEF-476D-83FF-C488D4E411F3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40292" y="11790642"/>
            <a:ext cx="14236779" cy="670917"/>
          </a:xfrm>
          <a:prstGeom prst="rect">
            <a:avLst/>
          </a:prstGeom>
        </p:spPr>
        <p:txBody>
          <a:bodyPr vert="horz" lIns="205724" tIns="102862" rIns="205724" bIns="102862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5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7755" y="11790642"/>
            <a:ext cx="1170146" cy="670917"/>
          </a:xfrm>
          <a:prstGeom prst="rect">
            <a:avLst/>
          </a:prstGeom>
        </p:spPr>
        <p:txBody>
          <a:bodyPr vert="horz" lIns="205724" tIns="102862" rIns="205724" bIns="102862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7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B1A61B8-1986-4E2F-A2B1-12CF18863D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9100" kern="1200" spc="-225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1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1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1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100">
          <a:solidFill>
            <a:srgbClr val="C1EEFF"/>
          </a:solidFill>
          <a:latin typeface="Consolas" pitchFamily="49" charset="0"/>
        </a:defRPr>
      </a:lvl5pPr>
      <a:lvl6pPr marL="1028620" algn="l" rtl="0" fontAlgn="base">
        <a:spcBef>
          <a:spcPct val="0"/>
        </a:spcBef>
        <a:spcAft>
          <a:spcPct val="0"/>
        </a:spcAft>
        <a:defRPr sz="9100">
          <a:solidFill>
            <a:srgbClr val="C1EEFF"/>
          </a:solidFill>
          <a:latin typeface="Consolas" pitchFamily="49" charset="0"/>
        </a:defRPr>
      </a:lvl6pPr>
      <a:lvl7pPr marL="2057239" algn="l" rtl="0" fontAlgn="base">
        <a:spcBef>
          <a:spcPct val="0"/>
        </a:spcBef>
        <a:spcAft>
          <a:spcPct val="0"/>
        </a:spcAft>
        <a:defRPr sz="9100">
          <a:solidFill>
            <a:srgbClr val="C1EEFF"/>
          </a:solidFill>
          <a:latin typeface="Consolas" pitchFamily="49" charset="0"/>
        </a:defRPr>
      </a:lvl7pPr>
      <a:lvl8pPr marL="3085858" algn="l" rtl="0" fontAlgn="base">
        <a:spcBef>
          <a:spcPct val="0"/>
        </a:spcBef>
        <a:spcAft>
          <a:spcPct val="0"/>
        </a:spcAft>
        <a:defRPr sz="9100">
          <a:solidFill>
            <a:srgbClr val="C1EEFF"/>
          </a:solidFill>
          <a:latin typeface="Consolas" pitchFamily="49" charset="0"/>
        </a:defRPr>
      </a:lvl8pPr>
      <a:lvl9pPr marL="4114478" algn="l" rtl="0" fontAlgn="base">
        <a:spcBef>
          <a:spcPct val="0"/>
        </a:spcBef>
        <a:spcAft>
          <a:spcPct val="0"/>
        </a:spcAft>
        <a:defRPr sz="91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925044" indent="-771465" algn="l" rtl="0" eaLnBrk="0" fontAlgn="base" hangingPunct="0">
        <a:spcBef>
          <a:spcPts val="1575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700" kern="1200">
          <a:solidFill>
            <a:schemeClr val="tx1"/>
          </a:solidFill>
          <a:latin typeface="+mn-lt"/>
          <a:ea typeface="+mn-ea"/>
          <a:cs typeface="+mn-cs"/>
        </a:defRPr>
      </a:lvl1pPr>
      <a:lvl2pPr marL="1664364" indent="-64288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2239392" indent="-51430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2835847" indent="-51430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3332300" indent="-471451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3847037" indent="-473165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4279058" indent="-411448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711077" indent="-411448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5143098" indent="-411448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AE14FF9-D1DC-4E92-B159-E853E73DF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40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CA4EB4-6DB3-43B8-9F00-B53D02A07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62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407" indent="-514309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2736062"/>
            <a:ext cx="23402925" cy="6517153"/>
          </a:xfrm>
          <a:prstGeom prst="rect">
            <a:avLst/>
          </a:prstGeom>
        </p:spPr>
        <p:txBody>
          <a:bodyPr wrap="square" lIns="205724" tIns="102862" rIns="205724" bIns="102862">
            <a:spAutoFit/>
          </a:bodyPr>
          <a:lstStyle/>
          <a:p>
            <a:pPr indent="-771465" algn="ctr">
              <a:spcBef>
                <a:spcPts val="0"/>
              </a:spcBef>
              <a:defRPr/>
            </a:pPr>
            <a:r>
              <a:rPr lang="mt-MT" sz="155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 mill-</a:t>
            </a:r>
            <a:r>
              <a:rPr lang="en-GB" sz="155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mt-MT" sz="155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tieb ta’</a:t>
            </a:r>
            <a:r>
              <a:rPr lang="en-US" sz="155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-771465" algn="ctr">
              <a:spcBef>
                <a:spcPts val="0"/>
              </a:spcBef>
              <a:defRPr/>
            </a:pPr>
            <a:r>
              <a:rPr lang="en-US" sz="15500" b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Bin </a:t>
            </a:r>
            <a:r>
              <a:rPr lang="en-US" sz="15500" b="1" kern="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Sirak</a:t>
            </a:r>
            <a:endParaRPr lang="en-US" sz="15500" b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771465" algn="ctr">
              <a:spcBef>
                <a:spcPts val="0"/>
              </a:spcBef>
              <a:defRPr/>
            </a:pPr>
            <a:r>
              <a:rPr lang="en-US" sz="100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Sir</a:t>
            </a:r>
            <a:r>
              <a:rPr lang="mt-MT" sz="100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48, 1-4.9-11</a:t>
            </a:r>
            <a:endParaRPr lang="en-US" sz="10000" b="1" i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459119" y="1427972"/>
            <a:ext cx="22484685" cy="97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Ragħaj ta’ Iżrael,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agħti widen.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 li qiegħed fuq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il-kerubini,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459119" y="3811652"/>
            <a:ext cx="22484685" cy="497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qajjem il-qawwa tiegħek,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ejja ħa ssalvana.</a:t>
            </a:r>
            <a:endParaRPr lang="en-GB" altLang="mt-MT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828409" y="3827041"/>
            <a:ext cx="21749282" cy="494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mt-MT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Reġġagħna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għal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konna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tal-eżerċti</a:t>
            </a:r>
            <a:endParaRPr lang="en-US" alt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415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641954" y="2620606"/>
            <a:ext cx="22119015" cy="7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</a:t>
            </a:r>
            <a:r>
              <a:rPr lang="mt-MT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rġa ejja, Alla tal-eżerċti; ħares mis-sema, u ara,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żur ’il din id-dielja.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641954" y="1426384"/>
            <a:ext cx="22119015" cy="97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Ħu ħsieb dak li ħawlet lemintek,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ir-rimja li int kabbart għalik.</a:t>
            </a:r>
            <a:endParaRPr lang="en-GB" altLang="mt-MT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826821" y="3827041"/>
            <a:ext cx="21749282" cy="494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mt-MT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Reġġagħna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għal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konna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tal-eżerċti</a:t>
            </a:r>
            <a:endParaRPr lang="en-US" alt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500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414258" y="1371565"/>
            <a:ext cx="22667519" cy="97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</a:t>
            </a:r>
            <a:r>
              <a:rPr lang="mt-MT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 tkun idek fuq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il-bniedem ta’ lemintek,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fuq il-bniedem li int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saħħaħt għalik.</a:t>
            </a:r>
            <a:endParaRPr lang="en-GB" altLang="mt-MT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369290" y="1427972"/>
            <a:ext cx="22667519" cy="97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Aħna ma nitbegħdux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minnek;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roddilna l-ħajja,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aħna nsejħu ismek.</a:t>
            </a:r>
            <a:endParaRPr lang="en-GB" altLang="mt-MT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87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826821" y="3828629"/>
            <a:ext cx="21749282" cy="494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mt-MT" altLang="mt-MT" sz="15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US" altLang="mt-MT" sz="15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Reġġagħna</a:t>
            </a:r>
            <a:r>
              <a:rPr lang="en-US" altLang="mt-MT" sz="15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mt-MT" sz="15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għal</a:t>
            </a:r>
            <a:r>
              <a:rPr lang="en-US" altLang="mt-MT" sz="15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altLang="mt-MT" sz="15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konna</a:t>
            </a:r>
            <a:r>
              <a:rPr lang="en-US" altLang="mt-MT" sz="15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mt-MT" sz="15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r>
              <a:rPr lang="en-US" altLang="mt-MT" sz="15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mt-MT" sz="15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tal-eżerċti</a:t>
            </a:r>
            <a:endParaRPr lang="en-US" altLang="mt-MT" sz="1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092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1"/>
            <a:ext cx="415541" cy="4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29" tIns="102865" rIns="205729" bIns="10286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4816298"/>
            <a:ext cx="23402925" cy="285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29" tIns="102865" rIns="205729" bIns="102865">
            <a:spAutoFit/>
          </a:bodyPr>
          <a:lstStyle/>
          <a:p>
            <a:pPr algn="ctr" eaLnBrk="1" hangingPunct="1">
              <a:defRPr/>
            </a:pPr>
            <a:r>
              <a:rPr lang="en-GB" sz="1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7874" y="10988647"/>
            <a:ext cx="341545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342821" y="227793"/>
            <a:ext cx="22595996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mt-MT" sz="15500" dirty="0">
                <a:solidFill>
                  <a:schemeClr val="bg1"/>
                </a:solidFill>
                <a:cs typeface="Times New Roman" pitchFamily="18" charset="0"/>
              </a:rPr>
              <a:t>F’dak iż-żmien, qam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mt-MT" sz="15500" dirty="0">
                <a:solidFill>
                  <a:schemeClr val="bg1"/>
                </a:solidFill>
                <a:cs typeface="Times New Roman" pitchFamily="18" charset="0"/>
              </a:rPr>
              <a:t>qisu nar Elija, il-profeta,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mt-MT" sz="15500" dirty="0">
                <a:solidFill>
                  <a:schemeClr val="bg1"/>
                </a:solidFill>
                <a:cs typeface="Times New Roman" pitchFamily="18" charset="0"/>
              </a:rPr>
              <a:t>u kelmtu kienet taqbad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mt-MT" sz="15500" dirty="0">
                <a:solidFill>
                  <a:schemeClr val="bg1"/>
                </a:solidFill>
                <a:cs typeface="Times New Roman" pitchFamily="18" charset="0"/>
              </a:rPr>
              <a:t>bħal ħuġġieġa. Hu ġieb fuqhom il-ġuħ, u fil-ħeġġa</a:t>
            </a:r>
            <a:endParaRPr lang="mt-MT" altLang="mt-MT" sz="15500" spc="-338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85696" y="287392"/>
            <a:ext cx="22360094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Ħejju t-triq tal-Mulej, </a:t>
            </a:r>
          </a:p>
          <a:p>
            <a:pPr algn="ctr" eaLnBrk="1" hangingPunct="1">
              <a:defRPr/>
            </a:pP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iddrittaw il-mogħdijiet tiegħu!</a:t>
            </a:r>
          </a:p>
          <a:p>
            <a:pPr algn="ctr" eaLnBrk="1" hangingPunct="1">
              <a:defRPr/>
            </a:pP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Il-bnedmin kollha jaraw </a:t>
            </a:r>
          </a:p>
          <a:p>
            <a:pPr algn="ctr" eaLnBrk="1" hangingPunct="1">
              <a:defRPr/>
            </a:pP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is-salvazzjoni ta’ Alla.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1"/>
            <a:ext cx="415541" cy="4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29" tIns="102865" rIns="205729" bIns="10286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4816298"/>
            <a:ext cx="23402925" cy="285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29" tIns="102865" rIns="205729" bIns="102865">
            <a:spAutoFit/>
          </a:bodyPr>
          <a:lstStyle/>
          <a:p>
            <a:pPr algn="ctr" eaLnBrk="1" hangingPunct="1">
              <a:defRPr/>
            </a:pPr>
            <a:r>
              <a:rPr lang="en-GB" sz="1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7874" y="10988647"/>
            <a:ext cx="341545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32" y="1782971"/>
            <a:ext cx="23379826" cy="9038808"/>
          </a:xfrm>
        </p:spPr>
        <p:txBody>
          <a:bodyPr>
            <a:no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mt-MT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skont</a:t>
            </a:r>
            <a:r>
              <a:rPr lang="en-GB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55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Mattew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Mt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10 -13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i="1" spc="-338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spc="-338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5500" b="1" i="1" spc="-338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spc="-338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spc="-338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spc="-338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5500" b="1" i="1" spc="-338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541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449977" y="1426384"/>
            <a:ext cx="22502970" cy="97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mt-MT" sz="15500" dirty="0">
                <a:solidFill>
                  <a:schemeClr val="bg1"/>
                </a:solidFill>
                <a:cs typeface="Times New Roman" pitchFamily="18" charset="0"/>
              </a:rPr>
              <a:t>F’dak iż-żmien,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mt-MT" sz="15500" dirty="0">
                <a:solidFill>
                  <a:schemeClr val="bg1"/>
                </a:solidFill>
                <a:cs typeface="Times New Roman" pitchFamily="18" charset="0"/>
              </a:rPr>
              <a:t>waqt li </a:t>
            </a:r>
            <a:r>
              <a:rPr lang="en-GB" altLang="mt-MT" sz="15500" dirty="0" err="1">
                <a:solidFill>
                  <a:schemeClr val="bg1"/>
                </a:solidFill>
                <a:cs typeface="Times New Roman" pitchFamily="18" charset="0"/>
              </a:rPr>
              <a:t>Ġesù</a:t>
            </a:r>
            <a:r>
              <a:rPr lang="en-GB" altLang="mt-MT" sz="155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mt-MT" altLang="mt-MT" sz="15500" dirty="0">
                <a:solidFill>
                  <a:schemeClr val="bg1"/>
                </a:solidFill>
                <a:cs typeface="Times New Roman" pitchFamily="18" charset="0"/>
              </a:rPr>
              <a:t>kien nieżel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mt-MT" sz="15500" dirty="0">
                <a:solidFill>
                  <a:schemeClr val="bg1"/>
                </a:solidFill>
                <a:cs typeface="Times New Roman" pitchFamily="18" charset="0"/>
              </a:rPr>
              <a:t>minn fuq il-muntanja,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mt-MT" sz="15500" dirty="0">
                <a:solidFill>
                  <a:schemeClr val="bg1"/>
                </a:solidFill>
                <a:cs typeface="Times New Roman" pitchFamily="18" charset="0"/>
              </a:rPr>
              <a:t>id-dixxipli staqsewh: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414258" y="347129"/>
            <a:ext cx="22574408" cy="1182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“Mela kif jgħidu l-kittieba li l-ewwel għandu jiġi Elija?”</a:t>
            </a:r>
            <a:endParaRPr lang="en-GB" altLang="mt-MT" sz="155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mt-MT" sz="13500" dirty="0">
                <a:solidFill>
                  <a:schemeClr val="bg1"/>
                </a:solidFill>
                <a:cs typeface="Times New Roman" pitchFamily="18" charset="0"/>
              </a:rPr>
              <a:t>Hu weġibhom: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“Elija jiġi, iva, u jerġa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342820" y="235337"/>
            <a:ext cx="22717284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jqiegħed kollox f’postu. Imma ngħidilkom: Elija ġa ġie, u huma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baqgħu ma għarfuhx,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imma ġiebu ruħhom miegħu kif</a:t>
            </a:r>
            <a:endParaRPr lang="en-GB" altLang="mt-MT" sz="15500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342820" y="252115"/>
            <a:ext cx="22717284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għoġobhom. Hekk ukoll Bin il-bniedem għandu jsofri minnhom.”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mt-MT" sz="15500" dirty="0">
                <a:solidFill>
                  <a:schemeClr val="bg1"/>
                </a:solidFill>
                <a:cs typeface="Times New Roman" pitchFamily="18" charset="0"/>
              </a:rPr>
              <a:t>Imbagħad id-dixxipli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mt-MT" sz="15500" dirty="0">
                <a:solidFill>
                  <a:schemeClr val="bg1"/>
                </a:solidFill>
                <a:cs typeface="Times New Roman" pitchFamily="18" charset="0"/>
              </a:rPr>
              <a:t>fehmu li hu kien qiegħed</a:t>
            </a:r>
            <a:endParaRPr lang="en-GB" altLang="mt-MT" sz="15500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6950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342820" y="3813240"/>
            <a:ext cx="22717284" cy="497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solidFill>
                  <a:schemeClr val="bg1"/>
                </a:solidFill>
                <a:cs typeface="Times New Roman" pitchFamily="18" charset="0"/>
              </a:rPr>
              <a:t>jgħidilhom għal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mt-MT" sz="15500" dirty="0">
                <a:solidFill>
                  <a:schemeClr val="bg1"/>
                </a:solidFill>
                <a:cs typeface="Times New Roman" pitchFamily="18" charset="0"/>
              </a:rPr>
              <a:t>Ġwanni l-Battista.</a:t>
            </a:r>
            <a:endParaRPr lang="en-GB" altLang="mt-MT" sz="15500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6950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0"/>
            <a:ext cx="415531" cy="48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24" tIns="102862" rIns="205724" bIns="10286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3676295"/>
            <a:ext cx="23402925" cy="497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24" tIns="102862" rIns="205724" bIns="10286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342820" y="347129"/>
            <a:ext cx="22717284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mt-MT" altLang="mt-MT" sz="15500" spc="-338" dirty="0">
                <a:solidFill>
                  <a:schemeClr val="bg1"/>
                </a:solidFill>
                <a:cs typeface="Times New Roman" pitchFamily="18" charset="0"/>
              </a:rPr>
              <a:t>tiegħu ċekkinhom fl-għadd.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solidFill>
                  <a:schemeClr val="bg1"/>
                </a:solidFill>
                <a:cs typeface="Times New Roman" pitchFamily="18" charset="0"/>
              </a:rPr>
              <a:t>B’kelmet il-Mulej għalaq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solidFill>
                  <a:schemeClr val="bg1"/>
                </a:solidFill>
                <a:cs typeface="Times New Roman" pitchFamily="18" charset="0"/>
              </a:rPr>
              <a:t>is-smewwiet, u tliet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solidFill>
                  <a:schemeClr val="bg1"/>
                </a:solidFill>
                <a:cs typeface="Times New Roman" pitchFamily="18" charset="0"/>
              </a:rPr>
              <a:t>darbiet niżżel ukoll in-nar. Kemm kont imsebbaħ,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342820" y="347129"/>
            <a:ext cx="22717284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solidFill>
                  <a:schemeClr val="bg1"/>
                </a:solidFill>
                <a:cs typeface="Times New Roman" pitchFamily="18" charset="0"/>
              </a:rPr>
              <a:t>Elija, f’għeġubijietek!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solidFill>
                  <a:schemeClr val="bg1"/>
                </a:solidFill>
                <a:cs typeface="Times New Roman" pitchFamily="18" charset="0"/>
              </a:rPr>
              <a:t>U min jista’ jiftaħar daqsek?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solidFill>
                  <a:schemeClr val="bg1"/>
                </a:solidFill>
                <a:cs typeface="Times New Roman" pitchFamily="18" charset="0"/>
              </a:rPr>
              <a:t>Kont meħud f’riefnu </a:t>
            </a:r>
            <a:endParaRPr lang="en-GB" altLang="mt-MT" sz="15500" dirty="0">
              <a:solidFill>
                <a:schemeClr val="bg1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solidFill>
                  <a:schemeClr val="bg1"/>
                </a:solidFill>
                <a:cs typeface="Times New Roman" pitchFamily="18" charset="0"/>
              </a:rPr>
              <a:t>tan-nar f’karru bi żwiemel tan-nar.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342820" y="260701"/>
            <a:ext cx="22717284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solidFill>
                  <a:schemeClr val="bg1"/>
                </a:solidFill>
                <a:cs typeface="Times New Roman" pitchFamily="18" charset="0"/>
              </a:rPr>
              <a:t>Int, li kien miktub għalik,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solidFill>
                  <a:schemeClr val="bg1"/>
                </a:solidFill>
                <a:cs typeface="Times New Roman" pitchFamily="18" charset="0"/>
              </a:rPr>
              <a:t>li kellek iċċanfar għal</a:t>
            </a:r>
            <a:r>
              <a:rPr lang="en-GB" altLang="mt-MT" sz="155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mt-MT" altLang="mt-MT" sz="15500" dirty="0">
                <a:solidFill>
                  <a:schemeClr val="bg1"/>
                </a:solidFill>
                <a:cs typeface="Times New Roman" pitchFamily="18" charset="0"/>
              </a:rPr>
              <a:t>żmien, biex tberred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solidFill>
                  <a:schemeClr val="bg1"/>
                </a:solidFill>
                <a:cs typeface="Times New Roman" pitchFamily="18" charset="0"/>
              </a:rPr>
              <a:t>għadab Alla qabel ma jħeġġeġ, biex iddawwar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342820" y="265355"/>
            <a:ext cx="22788722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solidFill>
                  <a:schemeClr val="bg1"/>
                </a:solidFill>
                <a:cs typeface="Times New Roman" pitchFamily="18" charset="0"/>
              </a:rPr>
              <a:t>qalb il-missier lejn ibnu,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solidFill>
                  <a:schemeClr val="bg1"/>
                </a:solidFill>
                <a:cs typeface="Times New Roman" pitchFamily="18" charset="0"/>
              </a:rPr>
              <a:t>u biex terġa’ tqajjem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solidFill>
                  <a:schemeClr val="bg1"/>
                </a:solidFill>
                <a:cs typeface="Times New Roman" pitchFamily="18" charset="0"/>
              </a:rPr>
              <a:t>tribujiet Ġakobb.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solidFill>
                  <a:schemeClr val="bg1"/>
                </a:solidFill>
                <a:cs typeface="Times New Roman" pitchFamily="18" charset="0"/>
              </a:rPr>
              <a:t>Imberkin dawk li jarawk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solidFill>
                  <a:schemeClr val="bg1"/>
                </a:solidFill>
                <a:cs typeface="Times New Roman" pitchFamily="18" charset="0"/>
              </a:rPr>
              <a:t>u dawk li raqdu fl-imħabba; </a:t>
            </a:r>
          </a:p>
        </p:txBody>
      </p:sp>
    </p:spTree>
    <p:extLst>
      <p:ext uri="{BB962C8B-B14F-4D97-AF65-F5344CB8AC3E}">
        <p14:creationId xmlns:p14="http://schemas.microsoft.com/office/powerpoint/2010/main" val="3301941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308689" y="3813240"/>
            <a:ext cx="22788722" cy="497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solidFill>
                  <a:schemeClr val="bg1"/>
                </a:solidFill>
                <a:cs typeface="Times New Roman" pitchFamily="18" charset="0"/>
              </a:rPr>
              <a:t>għax żgur li aħna wkoll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solidFill>
                  <a:schemeClr val="bg1"/>
                </a:solidFill>
                <a:cs typeface="Times New Roman" pitchFamily="18" charset="0"/>
              </a:rPr>
              <a:t>ikollna l-ħajja. </a:t>
            </a:r>
          </a:p>
        </p:txBody>
      </p:sp>
    </p:spTree>
    <p:extLst>
      <p:ext uri="{BB962C8B-B14F-4D97-AF65-F5344CB8AC3E}">
        <p14:creationId xmlns:p14="http://schemas.microsoft.com/office/powerpoint/2010/main" val="3301941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3902809"/>
            <a:ext cx="23402924" cy="4978262"/>
          </a:xfrm>
          <a:prstGeom prst="rect">
            <a:avLst/>
          </a:prstGeom>
          <a:noFill/>
        </p:spPr>
        <p:txBody>
          <a:bodyPr wrap="square" lIns="205713" tIns="102858" rIns="205713" bIns="102858" rtlCol="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838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882194" y="4443399"/>
            <a:ext cx="21749282" cy="494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mt-MT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Reġġagħna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għal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konna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tal-eżerċti</a:t>
            </a:r>
            <a:endParaRPr lang="en-US" alt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8334" y="1548259"/>
            <a:ext cx="17489897" cy="2482448"/>
          </a:xfrm>
          <a:prstGeom prst="rect">
            <a:avLst/>
          </a:prstGeom>
        </p:spPr>
        <p:txBody>
          <a:bodyPr wrap="square" lIns="96241" tIns="48120" rIns="96241" bIns="48120">
            <a:spAutoFit/>
          </a:bodyPr>
          <a:lstStyle/>
          <a:p>
            <a:pPr>
              <a:defRPr/>
            </a:pPr>
            <a:r>
              <a:rPr lang="en-GB" altLang="mt-MT" sz="15500" b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</a:t>
            </a:r>
            <a:r>
              <a:rPr lang="en-GB" altLang="mt-MT" sz="155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Responorjali</a:t>
            </a:r>
            <a:endParaRPr lang="en-GB" altLang="mt-MT" sz="15500" b="1" dirty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</TotalTime>
  <Words>395</Words>
  <Application>Microsoft Office PowerPoint</Application>
  <PresentationFormat>Custom</PresentationFormat>
  <Paragraphs>75</Paragraphs>
  <Slides>29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Wingdings 2</vt:lpstr>
      <vt:lpstr>Times New Roman</vt:lpstr>
      <vt:lpstr>Wingdings</vt:lpstr>
      <vt:lpstr>Wingdings 3</vt:lpstr>
      <vt:lpstr>Consolas</vt:lpstr>
      <vt:lpstr>Corbel</vt:lpstr>
      <vt:lpstr>Arial</vt:lpstr>
      <vt:lpstr>3_Metro</vt:lpstr>
      <vt:lpstr>1_Theme1</vt:lpstr>
      <vt:lpstr>5_Default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112</cp:revision>
  <dcterms:created xsi:type="dcterms:W3CDTF">2008-12-28T11:50:57Z</dcterms:created>
  <dcterms:modified xsi:type="dcterms:W3CDTF">2023-09-19T10:23:51Z</dcterms:modified>
</cp:coreProperties>
</file>