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8"/>
  </p:notesMasterIdLst>
  <p:sldIdLst>
    <p:sldId id="300" r:id="rId2"/>
    <p:sldId id="258" r:id="rId3"/>
    <p:sldId id="299" r:id="rId4"/>
    <p:sldId id="298" r:id="rId5"/>
    <p:sldId id="296" r:id="rId6"/>
    <p:sldId id="295" r:id="rId7"/>
    <p:sldId id="325" r:id="rId8"/>
    <p:sldId id="294" r:id="rId9"/>
    <p:sldId id="313" r:id="rId10"/>
    <p:sldId id="292" r:id="rId11"/>
    <p:sldId id="291" r:id="rId12"/>
    <p:sldId id="290" r:id="rId13"/>
    <p:sldId id="326" r:id="rId14"/>
    <p:sldId id="289" r:id="rId15"/>
    <p:sldId id="288" r:id="rId16"/>
    <p:sldId id="286" r:id="rId17"/>
    <p:sldId id="314" r:id="rId18"/>
    <p:sldId id="327" r:id="rId19"/>
    <p:sldId id="315" r:id="rId20"/>
    <p:sldId id="316" r:id="rId21"/>
    <p:sldId id="283" r:id="rId22"/>
    <p:sldId id="317" r:id="rId23"/>
    <p:sldId id="304" r:id="rId24"/>
    <p:sldId id="284" r:id="rId25"/>
    <p:sldId id="307" r:id="rId26"/>
    <p:sldId id="318" r:id="rId27"/>
    <p:sldId id="285" r:id="rId28"/>
    <p:sldId id="308" r:id="rId29"/>
    <p:sldId id="319" r:id="rId30"/>
    <p:sldId id="607" r:id="rId31"/>
    <p:sldId id="303" r:id="rId32"/>
    <p:sldId id="608" r:id="rId33"/>
    <p:sldId id="309" r:id="rId34"/>
    <p:sldId id="265" r:id="rId35"/>
    <p:sldId id="266" r:id="rId36"/>
    <p:sldId id="268" r:id="rId37"/>
    <p:sldId id="269" r:id="rId38"/>
    <p:sldId id="609" r:id="rId39"/>
    <p:sldId id="271" r:id="rId40"/>
    <p:sldId id="272" r:id="rId41"/>
    <p:sldId id="273" r:id="rId42"/>
    <p:sldId id="321" r:id="rId43"/>
    <p:sldId id="610" r:id="rId44"/>
    <p:sldId id="311" r:id="rId45"/>
    <p:sldId id="322" r:id="rId46"/>
    <p:sldId id="312" r:id="rId47"/>
  </p:sldIdLst>
  <p:sldSz cx="23399750" cy="12599988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Franklin Gothic Book" panose="020B0503020102020204" pitchFamily="34" charset="0"/>
      <p:regular r:id="rId53"/>
      <p:italic r:id="rId5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E64"/>
    <a:srgbClr val="003300"/>
    <a:srgbClr val="FCD4B5"/>
    <a:srgbClr val="0000CC"/>
    <a:srgbClr val="B2DF8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4660"/>
  </p:normalViewPr>
  <p:slideViewPr>
    <p:cSldViewPr>
      <p:cViewPr varScale="1">
        <p:scale>
          <a:sx n="42" d="100"/>
          <a:sy n="42" d="100"/>
        </p:scale>
        <p:origin x="168" y="63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4D1E7F-84C5-4F5C-B2C4-17AC2ECEB8C8}" type="datetimeFigureOut">
              <a:rPr lang="mt-MT"/>
              <a:pPr>
                <a:defRPr/>
              </a:pPr>
              <a:t>03/09/2023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678BB4-CCB5-4924-951F-4DDE1316151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62911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DB17D-758F-40C6-803C-DF27B68CC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7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545D-86DA-4E04-8FCE-393298A5E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6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6813-D9FF-44EA-BEF9-DD1B19DF6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1A4F-4A87-4883-95EE-77B66C0E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7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FC07-562D-4DF2-A192-5FB4A63C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1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360BE-8E3B-4DF4-B770-64C95E85D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634AF-3631-41B1-A0B4-3BF70B626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5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A8C0B-CA85-448A-A078-198D5B79B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0B7BD-BCF8-48E9-8892-F84DA2F0D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1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D076-881F-4E5A-A735-A00FB6FB9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3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91FE-E2B8-479A-8E10-2CCCF9AA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4584"/>
            <a:ext cx="23399750" cy="2099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CD869-0D1D-4401-B9BD-A38121C4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52890-E4E6-4B0A-99AA-DD9012BF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91B2B-C07D-4B66-ACA9-E25EEE83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42531-46C9-4F0D-AD80-0CCC99BF7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0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A2001-AD8B-4553-ACAB-F6D87B28D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04584"/>
            <a:ext cx="23399750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939998"/>
            <a:ext cx="23399750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 dirty="0"/>
              <a:t>Click to edit Master text styles</a:t>
            </a:r>
          </a:p>
          <a:p>
            <a:pPr lvl="1"/>
            <a:r>
              <a:rPr lang="en-US" altLang="mt-MT" dirty="0"/>
              <a:t>Second level</a:t>
            </a:r>
          </a:p>
          <a:p>
            <a:pPr lvl="2"/>
            <a:r>
              <a:rPr lang="en-US" altLang="mt-MT" dirty="0"/>
              <a:t>Third level</a:t>
            </a:r>
          </a:p>
          <a:p>
            <a:pPr lvl="3"/>
            <a:r>
              <a:rPr lang="en-US" altLang="mt-MT" dirty="0"/>
              <a:t>Fourth level</a:t>
            </a:r>
          </a:p>
          <a:p>
            <a:pPr lvl="4"/>
            <a:r>
              <a:rPr lang="en-US" altLang="mt-MT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C42531-46C9-4F0D-AD80-0CCC99BF7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100" r:id="rId8"/>
    <p:sldLayoutId id="2147484096" r:id="rId9"/>
    <p:sldLayoutId id="2147484097" r:id="rId10"/>
    <p:sldLayoutId id="2147484098" r:id="rId11"/>
    <p:sldLayoutId id="21474840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0976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Ktieb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tal-Makkabin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</a:t>
            </a: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Makk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6, 1-13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0" y="234467"/>
            <a:ext cx="23399750" cy="1213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 eaLnBrk="1" hangingPunct="1">
              <a:buFontTx/>
              <a:buNone/>
              <a:defRPr sz="13500"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dan, </a:t>
            </a:r>
            <a:r>
              <a:rPr lang="en-US" altLang="mt-MT" sz="15500" dirty="0" err="1">
                <a:latin typeface="Times New Roman" pitchFamily="18" charset="0"/>
              </a:rPr>
              <a:t>semmielu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li l-</a:t>
            </a:r>
            <a:r>
              <a:rPr lang="en-US" altLang="mt-MT" sz="15500" dirty="0" err="1">
                <a:latin typeface="Times New Roman" pitchFamily="18" charset="0"/>
              </a:rPr>
              <a:t>idolu</a:t>
            </a:r>
            <a:r>
              <a:rPr lang="en-US" altLang="mt-MT" sz="15500" dirty="0">
                <a:latin typeface="Times New Roman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li hu </a:t>
            </a:r>
            <a:r>
              <a:rPr lang="en-US" altLang="mt-MT" sz="15500" dirty="0" err="1">
                <a:latin typeface="Times New Roman" pitchFamily="18" charset="0"/>
              </a:rPr>
              <a:t>kien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tella</a:t>
            </a:r>
            <a:r>
              <a:rPr lang="en-US" altLang="mt-MT" sz="15500" dirty="0">
                <a:latin typeface="Times New Roman" pitchFamily="18" charset="0"/>
              </a:rPr>
              <a:t>’ </a:t>
            </a:r>
            <a:r>
              <a:rPr lang="en-US" altLang="mt-MT" sz="15500" dirty="0" err="1">
                <a:latin typeface="Times New Roman" pitchFamily="18" charset="0"/>
              </a:rPr>
              <a:t>fuq</a:t>
            </a:r>
            <a:r>
              <a:rPr lang="en-US" altLang="mt-MT" sz="15500" dirty="0">
                <a:latin typeface="Times New Roman" pitchFamily="18" charset="0"/>
              </a:rPr>
              <a:t> l-artal</a:t>
            </a:r>
            <a:endParaRPr lang="mt-MT" altLang="mt-MT" sz="15500" dirty="0">
              <a:latin typeface="Times New Roman" pitchFamily="18" charset="0"/>
            </a:endParaRPr>
          </a:p>
          <a:p>
            <a:r>
              <a:rPr lang="en-US" altLang="mt-MT" sz="15500" dirty="0" err="1"/>
              <a:t>f’Ġerusalemm</a:t>
            </a:r>
            <a:r>
              <a:rPr lang="en-US" altLang="mt-MT" sz="15500" dirty="0"/>
              <a:t>, il-</a:t>
            </a:r>
            <a:r>
              <a:rPr lang="en-US" altLang="mt-MT" sz="15500" dirty="0" err="1"/>
              <a:t>Lhud</a:t>
            </a:r>
            <a:r>
              <a:rPr lang="en-US" altLang="mt-MT" sz="15500" dirty="0"/>
              <a:t> </a:t>
            </a:r>
            <a:r>
              <a:rPr lang="en-US" altLang="mt-MT" sz="15500" dirty="0" err="1"/>
              <a:t>ġarrfuh</a:t>
            </a:r>
            <a:r>
              <a:rPr lang="en-US" altLang="mt-MT" sz="15500" dirty="0"/>
              <a:t>,</a:t>
            </a:r>
            <a:r>
              <a:rPr lang="mt-MT" altLang="mt-MT" sz="15500" dirty="0"/>
              <a:t> </a:t>
            </a:r>
            <a:r>
              <a:rPr lang="en-US" altLang="mt-MT" sz="15500" dirty="0"/>
              <a:t>u s-</a:t>
            </a:r>
            <a:r>
              <a:rPr lang="en-US" altLang="mt-MT" sz="15500" dirty="0" err="1"/>
              <a:t>santwarju</a:t>
            </a:r>
            <a:r>
              <a:rPr lang="en-US" altLang="mt-MT" sz="15500" dirty="0"/>
              <a:t> </a:t>
            </a:r>
            <a:r>
              <a:rPr lang="en-US" altLang="mt-MT" sz="15500" dirty="0" err="1"/>
              <a:t>dawruh</a:t>
            </a:r>
            <a:r>
              <a:rPr lang="en-US" altLang="mt-MT" sz="15500" dirty="0"/>
              <a:t> </a:t>
            </a:r>
            <a:r>
              <a:rPr lang="en-US" altLang="mt-MT" sz="15500" dirty="0" err="1"/>
              <a:t>b’ħitan</a:t>
            </a:r>
            <a:r>
              <a:rPr lang="en-US" altLang="mt-MT" sz="15500" dirty="0"/>
              <a:t> </a:t>
            </a:r>
            <a:r>
              <a:rPr lang="en-US" altLang="mt-MT" sz="15500" dirty="0" err="1"/>
              <a:t>għolja</a:t>
            </a:r>
            <a:r>
              <a:rPr lang="en-US" altLang="mt-MT" sz="15500" dirty="0"/>
              <a:t> </a:t>
            </a:r>
            <a:r>
              <a:rPr lang="en-US" altLang="mt-MT" sz="15500" dirty="0" err="1"/>
              <a:t>bħal</a:t>
            </a:r>
            <a:endParaRPr lang="mt-MT" altLang="mt-MT" sz="15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0" y="305681"/>
            <a:ext cx="23399749" cy="119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mt-MT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qabel</a:t>
            </a:r>
            <a:r>
              <a:rPr lang="en-US" alt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alt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mt-MT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għamlu</a:t>
            </a:r>
            <a:r>
              <a:rPr lang="en-US" alt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l-</a:t>
            </a:r>
            <a:r>
              <a:rPr lang="en-US" altLang="mt-MT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istess</a:t>
            </a:r>
            <a:r>
              <a:rPr lang="en-US" alt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altLang="mt-MT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lill</a:t>
            </a:r>
            <a:r>
              <a:rPr lang="en-US" alt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-belt </a:t>
            </a:r>
            <a:r>
              <a:rPr lang="en-US" altLang="mt-MT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tiegħu</a:t>
            </a:r>
            <a:r>
              <a:rPr lang="en-US" alt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ta’ Bet-sur.</a:t>
            </a:r>
            <a:r>
              <a:rPr lang="mt-MT" alt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Is-sultan, meta </a:t>
            </a:r>
            <a:r>
              <a:rPr lang="en-US" altLang="mt-MT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ħa</a:t>
            </a:r>
            <a:r>
              <a:rPr lang="en-US" alt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dawn </a:t>
            </a:r>
            <a:endParaRPr lang="mt-MT" alt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l-</a:t>
            </a:r>
            <a:r>
              <a:rPr lang="en-US" altLang="mt-MT" sz="15500" dirty="0" err="1">
                <a:latin typeface="Times New Roman" pitchFamily="18" charset="0"/>
              </a:rPr>
              <a:t>aħbarijiet</a:t>
            </a:r>
            <a:r>
              <a:rPr lang="en-US" altLang="mt-MT" sz="15500" dirty="0">
                <a:latin typeface="Times New Roman" pitchFamily="18" charset="0"/>
              </a:rPr>
              <a:t>, </a:t>
            </a:r>
            <a:r>
              <a:rPr lang="en-US" altLang="mt-MT" sz="15500" dirty="0" err="1">
                <a:latin typeface="Times New Roman" pitchFamily="18" charset="0"/>
              </a:rPr>
              <a:t>inħasad</a:t>
            </a:r>
            <a:r>
              <a:rPr lang="en-US" altLang="mt-MT" sz="15500" dirty="0">
                <a:latin typeface="Times New Roman" pitchFamily="18" charset="0"/>
              </a:rPr>
              <a:t> u </a:t>
            </a:r>
            <a:r>
              <a:rPr lang="en-US" altLang="mt-MT" sz="15500" dirty="0" err="1">
                <a:latin typeface="Times New Roman" pitchFamily="18" charset="0"/>
              </a:rPr>
              <a:t>beda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mt-MT" sz="15500" dirty="0" err="1">
                <a:latin typeface="Times New Roman" pitchFamily="18" charset="0"/>
              </a:rPr>
              <a:t>jirtogħod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bil-biża</a:t>
            </a:r>
            <a:r>
              <a:rPr lang="en-US" altLang="mt-MT" sz="15500" dirty="0">
                <a:latin typeface="Times New Roman" pitchFamily="18" charset="0"/>
              </a:rPr>
              <a:t>’.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Mar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-30485" y="342479"/>
            <a:ext cx="23399749" cy="1191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itchFamily="18" charset="0"/>
              </a:rPr>
              <a:t>fis-sodda</a:t>
            </a:r>
            <a:r>
              <a:rPr lang="en-US" altLang="mt-MT" sz="15500" dirty="0">
                <a:latin typeface="Times New Roman" pitchFamily="18" charset="0"/>
              </a:rPr>
              <a:t>,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u </a:t>
            </a:r>
            <a:r>
              <a:rPr lang="en-US" altLang="mt-MT" sz="15500" dirty="0" err="1">
                <a:latin typeface="Times New Roman" pitchFamily="18" charset="0"/>
              </a:rPr>
              <a:t>xejn</a:t>
            </a:r>
            <a:r>
              <a:rPr lang="en-US" altLang="mt-MT" sz="15500" dirty="0">
                <a:latin typeface="Times New Roman" pitchFamily="18" charset="0"/>
              </a:rPr>
              <a:t> ma </a:t>
            </a:r>
            <a:r>
              <a:rPr lang="en-US" altLang="mt-MT" sz="15500" dirty="0" err="1">
                <a:latin typeface="Times New Roman" pitchFamily="18" charset="0"/>
              </a:rPr>
              <a:t>ħassu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f’sikktu</a:t>
            </a:r>
            <a:r>
              <a:rPr lang="en-US" altLang="mt-MT" sz="15500" dirty="0">
                <a:latin typeface="Times New Roman" pitchFamily="18" charset="0"/>
              </a:rPr>
              <a:t> bis-</a:t>
            </a:r>
            <a:r>
              <a:rPr lang="en-US" altLang="mt-MT" sz="15500" dirty="0" err="1">
                <a:latin typeface="Times New Roman" pitchFamily="18" charset="0"/>
              </a:rPr>
              <a:t>swied</a:t>
            </a:r>
            <a:r>
              <a:rPr lang="en-US" altLang="mt-MT" sz="15500" dirty="0">
                <a:latin typeface="Times New Roman" pitchFamily="18" charset="0"/>
              </a:rPr>
              <a:t> ta’ </a:t>
            </a:r>
            <a:r>
              <a:rPr lang="en-US" altLang="mt-MT" sz="15500" dirty="0" err="1">
                <a:latin typeface="Times New Roman" pitchFamily="18" charset="0"/>
              </a:rPr>
              <a:t>qalb</a:t>
            </a:r>
            <a:r>
              <a:rPr lang="en-US" altLang="mt-MT" sz="15500" dirty="0">
                <a:latin typeface="Times New Roman" pitchFamily="18" charset="0"/>
              </a:rPr>
              <a:t> li </a:t>
            </a:r>
            <a:r>
              <a:rPr lang="en-US" altLang="mt-MT" sz="15500" dirty="0" err="1">
                <a:latin typeface="Times New Roman" pitchFamily="18" charset="0"/>
              </a:rPr>
              <a:t>qabdu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għax</a:t>
            </a:r>
            <a:r>
              <a:rPr lang="en-US" altLang="mt-MT" sz="15500" dirty="0">
                <a:latin typeface="Times New Roman" pitchFamily="18" charset="0"/>
              </a:rPr>
              <a:t> ma </a:t>
            </a:r>
            <a:r>
              <a:rPr lang="en-US" altLang="mt-MT" sz="15500" dirty="0" err="1">
                <a:latin typeface="Times New Roman" pitchFamily="18" charset="0"/>
              </a:rPr>
              <a:t>kienx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itchFamily="18" charset="0"/>
              </a:rPr>
              <a:t>seħħlu</a:t>
            </a:r>
            <a:r>
              <a:rPr lang="en-US" altLang="mt-MT" sz="15500" dirty="0">
                <a:latin typeface="Times New Roman" pitchFamily="18" charset="0"/>
              </a:rPr>
              <a:t> t-</a:t>
            </a:r>
            <a:r>
              <a:rPr lang="en-US" altLang="mt-MT" sz="15500" dirty="0" err="1">
                <a:latin typeface="Times New Roman" pitchFamily="18" charset="0"/>
              </a:rPr>
              <a:t>tir</a:t>
            </a:r>
            <a:r>
              <a:rPr lang="en-US" altLang="mt-MT" sz="15500" dirty="0">
                <a:latin typeface="Times New Roman" pitchFamily="18" charset="0"/>
              </a:rPr>
              <a:t> ta’ </a:t>
            </a:r>
            <a:r>
              <a:rPr lang="en-US" altLang="mt-MT" sz="15500" dirty="0" err="1">
                <a:latin typeface="Times New Roman" pitchFamily="18" charset="0"/>
              </a:rPr>
              <a:t>moħħu</a:t>
            </a:r>
            <a:r>
              <a:rPr lang="en-US" altLang="mt-MT" sz="15500" dirty="0">
                <a:latin typeface="Times New Roman" pitchFamily="18" charset="0"/>
              </a:rPr>
              <a:t>. </a:t>
            </a:r>
            <a:endParaRPr lang="mt-MT" altLang="mt-MT" sz="15500" dirty="0">
              <a:latin typeface="Times New Roman" pitchFamily="18" charset="0"/>
            </a:endParaRPr>
          </a:p>
          <a:p>
            <a:r>
              <a:rPr lang="en-US" altLang="mt-MT" sz="15500" dirty="0" err="1">
                <a:latin typeface="Times New Roman" pitchFamily="18" charset="0"/>
              </a:rPr>
              <a:t>Baqa</a:t>
            </a:r>
            <a:r>
              <a:rPr lang="en-US" altLang="mt-MT" sz="15500" dirty="0">
                <a:latin typeface="Times New Roman" pitchFamily="18" charset="0"/>
              </a:rPr>
              <a:t>’ </a:t>
            </a:r>
            <a:r>
              <a:rPr lang="en-US" altLang="mt-MT" sz="15500" dirty="0" err="1">
                <a:latin typeface="Times New Roman" pitchFamily="18" charset="0"/>
              </a:rPr>
              <a:t>ġranet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sħaħ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1" y="306475"/>
            <a:ext cx="23399749" cy="1198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mt-MT" sz="15500" dirty="0" err="1">
                <a:latin typeface="Times New Roman" pitchFamily="18" charset="0"/>
              </a:rPr>
              <a:t>fis-sodda</a:t>
            </a:r>
            <a:r>
              <a:rPr lang="en-US" altLang="mt-MT" sz="15500" dirty="0">
                <a:latin typeface="Times New Roman" pitchFamily="18" charset="0"/>
              </a:rPr>
              <a:t>,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għaliex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niket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k</a:t>
            </a:r>
            <a:r>
              <a:rPr lang="en-US" altLang="mt-MT" sz="15500" dirty="0" err="1">
                <a:latin typeface="Times New Roman" pitchFamily="18" charset="0"/>
              </a:rPr>
              <a:t>bir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jaħkmu</a:t>
            </a:r>
            <a:r>
              <a:rPr lang="en-US" sz="15500" dirty="0">
                <a:latin typeface="Times New Roman" pitchFamily="18" charset="0"/>
              </a:rPr>
              <a:t> mill-</a:t>
            </a:r>
            <a:r>
              <a:rPr lang="en-US" sz="15500" dirty="0" err="1">
                <a:latin typeface="Times New Roman" pitchFamily="18" charset="0"/>
              </a:rPr>
              <a:t>ġdid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kull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darba</a:t>
            </a:r>
            <a:r>
              <a:rPr lang="en-US" sz="15500" dirty="0">
                <a:latin typeface="Times New Roman" pitchFamily="18" charset="0"/>
              </a:rPr>
              <a:t>,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ħaseb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wasal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biex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imut</a:t>
            </a:r>
            <a:r>
              <a:rPr lang="en-US" sz="15500" dirty="0">
                <a:latin typeface="Times New Roman" pitchFamily="18" charset="0"/>
              </a:rPr>
              <a:t>.</a:t>
            </a:r>
            <a:r>
              <a:rPr lang="mt-MT" sz="15500" dirty="0">
                <a:latin typeface="Times New Roman" pitchFamily="18" charset="0"/>
              </a:rPr>
              <a:t> </a:t>
            </a:r>
            <a:endParaRPr lang="en-US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Sejjaħ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għalhekk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ħbiebu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0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0" y="270471"/>
            <a:ext cx="23399749" cy="120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kollha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ngħas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ħarab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xfar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għajnejja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qalbi</a:t>
            </a:r>
            <a:endParaRPr lang="mt-MT" sz="155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sewda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għall-aħħar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dwejjaq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endParaRPr lang="mt-MT" sz="155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1" y="306475"/>
            <a:ext cx="23399749" cy="1198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bejni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Ara,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x’diqa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x’baħar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sibt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fis-setgħa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ferħan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3382" y="252722"/>
            <a:ext cx="23399750" cy="1209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maħbub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m’iniex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ħlief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niftakar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għamilt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f’Ġerusalemm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ġarrejt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ħwejjeġ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kellha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sew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tal-fidda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sew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0" y="254123"/>
            <a:ext cx="23399750" cy="1195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deheb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b’xejn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bgħatt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noqtol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joqgħod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f’art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minħabba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f’hekk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ġiet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fuqi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48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0" y="2627586"/>
            <a:ext cx="23399750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dil-ħsara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immut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mifni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swied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f’art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barranija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27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8559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spect="1" noChangeArrowheads="1"/>
          </p:cNvSpPr>
          <p:nvPr/>
        </p:nvSpPr>
        <p:spPr bwMode="auto">
          <a:xfrm>
            <a:off x="0" y="306475"/>
            <a:ext cx="23399750" cy="119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latin typeface="Times New Roman" pitchFamily="18" charset="0"/>
              </a:rPr>
              <a:t>F’dak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iż-żmien</a:t>
            </a:r>
            <a:r>
              <a:rPr lang="en-US" altLang="mt-MT" sz="15500" dirty="0">
                <a:latin typeface="Times New Roman" pitchFamily="18" charset="0"/>
              </a:rPr>
              <a:t>: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Is-sultan </a:t>
            </a:r>
            <a:r>
              <a:rPr lang="en-US" altLang="mt-MT" sz="15500" dirty="0" err="1">
                <a:latin typeface="Times New Roman" pitchFamily="18" charset="0"/>
              </a:rPr>
              <a:t>Antijoku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kien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għaddej</a:t>
            </a:r>
            <a:r>
              <a:rPr lang="en-US" altLang="mt-MT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latin typeface="Times New Roman" pitchFamily="18" charset="0"/>
              </a:rPr>
              <a:t>mill-</a:t>
            </a:r>
            <a:r>
              <a:rPr lang="en-US" altLang="mt-MT" sz="15500" dirty="0" err="1">
                <a:latin typeface="Times New Roman" pitchFamily="18" charset="0"/>
              </a:rPr>
              <a:t>provinċj</a:t>
            </a:r>
            <a:r>
              <a:rPr lang="mt-MT" altLang="mt-MT" sz="15500" dirty="0">
                <a:latin typeface="Times New Roman" pitchFamily="18" charset="0"/>
              </a:rPr>
              <a:t>a</a:t>
            </a:r>
            <a:r>
              <a:rPr lang="en-US" altLang="mt-MT" sz="15500" dirty="0">
                <a:latin typeface="Times New Roman" pitchFamily="18" charset="0"/>
              </a:rPr>
              <a:t> tan-</a:t>
            </a:r>
            <a:r>
              <a:rPr lang="en-US" altLang="mt-MT" sz="15500" dirty="0" err="1">
                <a:latin typeface="Times New Roman" pitchFamily="18" charset="0"/>
              </a:rPr>
              <a:t>naħa</a:t>
            </a:r>
            <a:r>
              <a:rPr lang="en-US" altLang="mt-MT" sz="15500" dirty="0">
                <a:latin typeface="Times New Roman" pitchFamily="18" charset="0"/>
              </a:rPr>
              <a:t> ta’ </a:t>
            </a:r>
            <a:r>
              <a:rPr lang="en-US" altLang="mt-MT" sz="15500" dirty="0" err="1">
                <a:latin typeface="Times New Roman" pitchFamily="18" charset="0"/>
              </a:rPr>
              <a:t>fuq</a:t>
            </a:r>
            <a:r>
              <a:rPr lang="en-US" altLang="mt-MT" sz="15500" dirty="0">
                <a:latin typeface="Times New Roman" pitchFamily="18" charset="0"/>
              </a:rPr>
              <a:t>,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meta </a:t>
            </a:r>
            <a:r>
              <a:rPr lang="en-US" altLang="mt-MT" sz="15500" dirty="0" err="1">
                <a:latin typeface="Times New Roman" pitchFamily="18" charset="0"/>
              </a:rPr>
              <a:t>sema</a:t>
            </a:r>
            <a:r>
              <a:rPr lang="en-US" altLang="mt-MT" sz="15500" dirty="0">
                <a:latin typeface="Times New Roman" pitchFamily="18" charset="0"/>
              </a:rPr>
              <a:t>’ li </a:t>
            </a:r>
            <a:r>
              <a:rPr lang="en-US" altLang="mt-MT" sz="15500" dirty="0" err="1">
                <a:latin typeface="Times New Roman" pitchFamily="18" charset="0"/>
              </a:rPr>
              <a:t>Elimajs</a:t>
            </a:r>
            <a:r>
              <a:rPr lang="en-US" altLang="mt-MT" sz="15500" dirty="0">
                <a:latin typeface="Times New Roman" pitchFamily="18" charset="0"/>
              </a:rPr>
              <a:t>, belt fil-</a:t>
            </a:r>
            <a:r>
              <a:rPr lang="en-US" altLang="mt-MT" sz="15500" dirty="0" err="1">
                <a:latin typeface="Times New Roman" pitchFamily="18" charset="0"/>
              </a:rPr>
              <a:t>Persja</a:t>
            </a:r>
            <a:r>
              <a:rPr lang="en-US" altLang="mt-MT" sz="15500" dirty="0">
                <a:latin typeface="Times New Roman" pitchFamily="18" charset="0"/>
              </a:rPr>
              <a:t>, </a:t>
            </a:r>
            <a:r>
              <a:rPr lang="en-US" altLang="mt-MT" sz="15500" dirty="0" err="1">
                <a:latin typeface="Times New Roman" pitchFamily="18" charset="0"/>
              </a:rPr>
              <a:t>kienet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1875982" y="4571802"/>
            <a:ext cx="1964778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Nifraħ, Mulej,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bis-salvazzjoni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627" y="75537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63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0" y="1655478"/>
            <a:ext cx="23399750" cy="928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Infaħħrek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inxandar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għeġubijietek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0" y="2649652"/>
            <a:ext cx="23399750" cy="730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Nifraħ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nithenna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ngħanni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03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1875982" y="3868559"/>
            <a:ext cx="1964778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Nifraħ, Mulej,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bis-salvazzjoni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5086" y="1475458"/>
            <a:ext cx="23399750" cy="964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Xħin jiġu lura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l-għedewwa tiegħi,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jitfixklu u jgħibu quddiemek.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0" y="1476252"/>
            <a:ext cx="23399750" cy="964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Ċanfart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qridt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ħżiena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ħassart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ta’dejjem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1906787" y="3563690"/>
            <a:ext cx="1964778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Nifraħ, Mulej,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salvazzjoni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</a:p>
        </p:txBody>
      </p:sp>
    </p:spTree>
    <p:extLst>
      <p:ext uri="{BB962C8B-B14F-4D97-AF65-F5344CB8AC3E}">
        <p14:creationId xmlns:p14="http://schemas.microsoft.com/office/powerpoint/2010/main" val="1670748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0" y="1512256"/>
            <a:ext cx="23399749" cy="95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ħofra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ħaffru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fix-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xibka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ħbew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inqabad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riġilhom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0" y="1440248"/>
            <a:ext cx="23399750" cy="97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l-imsejken ma jintesiex għal dejjem;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it-tama tal-fqajrin ma tkunx għal dejjem fiergħa.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1875982" y="3869353"/>
            <a:ext cx="1964778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Nifraħ, Mulej,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salvazzjoni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</a:p>
        </p:txBody>
      </p:sp>
    </p:spTree>
    <p:extLst>
      <p:ext uri="{BB962C8B-B14F-4D97-AF65-F5344CB8AC3E}">
        <p14:creationId xmlns:p14="http://schemas.microsoft.com/office/powerpoint/2010/main" val="129102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66627" y="0"/>
            <a:ext cx="22466496" cy="1259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itchFamily="18" charset="0"/>
              </a:rPr>
              <a:t>magħrufa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għall-għana</a:t>
            </a:r>
            <a:r>
              <a:rPr lang="en-US" altLang="mt-MT" sz="15500" dirty="0">
                <a:latin typeface="Times New Roman" pitchFamily="18" charset="0"/>
              </a:rPr>
              <a:t>, </a:t>
            </a:r>
            <a:r>
              <a:rPr lang="en-US" altLang="mt-MT" sz="15500" dirty="0" err="1">
                <a:latin typeface="Times New Roman" pitchFamily="18" charset="0"/>
              </a:rPr>
              <a:t>għall-fided</a:t>
            </a:r>
            <a:r>
              <a:rPr lang="en-US" altLang="mt-MT" sz="15500" dirty="0">
                <a:latin typeface="Times New Roman" pitchFamily="18" charset="0"/>
              </a:rPr>
              <a:t> u </a:t>
            </a:r>
            <a:r>
              <a:rPr lang="en-US" altLang="mt-MT" sz="15500" dirty="0" err="1">
                <a:latin typeface="Times New Roman" pitchFamily="18" charset="0"/>
              </a:rPr>
              <a:t>dehbijiet</a:t>
            </a:r>
            <a:r>
              <a:rPr lang="en-US" altLang="mt-MT" sz="15500" dirty="0">
                <a:latin typeface="Times New Roman" pitchFamily="18" charset="0"/>
              </a:rPr>
              <a:t> li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fi-FI" altLang="mt-MT" sz="15500" dirty="0">
                <a:latin typeface="Times New Roman" pitchFamily="18" charset="0"/>
              </a:rPr>
              <a:t>kellha. It-tempju li kien hemm fiha kien fih bosta ġid: </a:t>
            </a:r>
            <a:r>
              <a:rPr lang="en-US" altLang="mt-MT" sz="15500" dirty="0" err="1">
                <a:latin typeface="Times New Roman" pitchFamily="18" charset="0"/>
              </a:rPr>
              <a:t>kellu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tarki</a:t>
            </a:r>
            <a:r>
              <a:rPr lang="en-US" altLang="mt-MT" sz="15500" dirty="0">
                <a:latin typeface="Times New Roman" pitchFamily="18" charset="0"/>
              </a:rPr>
              <a:t> tad-</a:t>
            </a:r>
            <a:r>
              <a:rPr lang="en-US" altLang="mt-MT" sz="15500" dirty="0" err="1">
                <a:latin typeface="Times New Roman" pitchFamily="18" charset="0"/>
              </a:rPr>
              <a:t>deheb</a:t>
            </a:r>
            <a:r>
              <a:rPr lang="en-US" altLang="mt-MT" sz="15500" dirty="0">
                <a:latin typeface="Times New Roman" pitchFamily="18" charset="0"/>
              </a:rPr>
              <a:t>,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019740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483291"/>
            <a:ext cx="23077138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Salvatur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Ġesù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qered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dawwal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permezz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tal-Evanġelju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803849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11237" y="1906483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10, 38-42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1"/>
          <p:cNvSpPr txBox="1">
            <a:spLocks noChangeArrowheads="1"/>
          </p:cNvSpPr>
          <p:nvPr/>
        </p:nvSpPr>
        <p:spPr bwMode="auto">
          <a:xfrm>
            <a:off x="0" y="0"/>
            <a:ext cx="23399750" cy="125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GB" sz="15500" dirty="0" err="1">
                <a:latin typeface="Times New Roman" panose="02020603050405020304" pitchFamily="18" charset="0"/>
              </a:rPr>
              <a:t>F’dak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iż-żmien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resqu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fuq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Ġesù</a:t>
            </a:r>
            <a:r>
              <a:rPr lang="en-GB" sz="15500" dirty="0">
                <a:latin typeface="Times New Roman" panose="02020603050405020304" pitchFamily="18" charset="0"/>
              </a:rPr>
              <a:t> xi </a:t>
            </a:r>
            <a:r>
              <a:rPr lang="en-GB" sz="15500" dirty="0" err="1">
                <a:latin typeface="Times New Roman" panose="02020603050405020304" pitchFamily="18" charset="0"/>
              </a:rPr>
              <a:t>wħud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GB" sz="15500" dirty="0">
                <a:latin typeface="Times New Roman" panose="02020603050405020304" pitchFamily="18" charset="0"/>
              </a:rPr>
              <a:t>mis</a:t>
            </a:r>
            <a:r>
              <a:rPr lang="mt-MT" sz="15500" dirty="0">
                <a:latin typeface="Times New Roman" panose="02020603050405020304" pitchFamily="18" charset="0"/>
              </a:rPr>
              <a:t>-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Sadduċej</a:t>
            </a:r>
            <a:r>
              <a:rPr lang="en-GB" sz="15500" dirty="0">
                <a:latin typeface="Times New Roman" panose="02020603050405020304" pitchFamily="18" charset="0"/>
              </a:rPr>
              <a:t>, </a:t>
            </a:r>
            <a:r>
              <a:rPr lang="en-GB" sz="15500" dirty="0" err="1">
                <a:latin typeface="Times New Roman" panose="02020603050405020304" pitchFamily="18" charset="0"/>
              </a:rPr>
              <a:t>dawk</a:t>
            </a:r>
            <a:r>
              <a:rPr lang="en-GB" sz="15500" dirty="0">
                <a:latin typeface="Times New Roman" panose="02020603050405020304" pitchFamily="18" charset="0"/>
              </a:rPr>
              <a:t> li </a:t>
            </a:r>
            <a:r>
              <a:rPr lang="en-GB" sz="15500" dirty="0" err="1">
                <a:latin typeface="Times New Roman" panose="02020603050405020304" pitchFamily="18" charset="0"/>
              </a:rPr>
              <a:t>jiċħdu</a:t>
            </a:r>
            <a:r>
              <a:rPr lang="en-GB" sz="15500" dirty="0">
                <a:latin typeface="Times New Roman" panose="02020603050405020304" pitchFamily="18" charset="0"/>
              </a:rPr>
              <a:t> l-</a:t>
            </a:r>
            <a:r>
              <a:rPr lang="en-GB" sz="15500" dirty="0" err="1">
                <a:latin typeface="Times New Roman" panose="02020603050405020304" pitchFamily="18" charset="0"/>
              </a:rPr>
              <a:t>qawmien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GB" sz="15500" dirty="0">
                <a:latin typeface="Times New Roman" panose="02020603050405020304" pitchFamily="18" charset="0"/>
              </a:rPr>
              <a:t>mill-</a:t>
            </a:r>
            <a:r>
              <a:rPr lang="en-GB" sz="15500" dirty="0" err="1">
                <a:latin typeface="Times New Roman" panose="02020603050405020304" pitchFamily="18" charset="0"/>
              </a:rPr>
              <a:t>imwiet</a:t>
            </a:r>
            <a:r>
              <a:rPr lang="en-GB" sz="15500" dirty="0">
                <a:latin typeface="Times New Roman" panose="02020603050405020304" pitchFamily="18" charset="0"/>
              </a:rPr>
              <a:t>, u </a:t>
            </a:r>
            <a:r>
              <a:rPr lang="en-GB" sz="15500" dirty="0" err="1">
                <a:latin typeface="Times New Roman" panose="02020603050405020304" pitchFamily="18" charset="0"/>
              </a:rPr>
              <a:t>staqsewh</a:t>
            </a:r>
            <a:r>
              <a:rPr lang="en-GB" sz="15500" dirty="0"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Box 1"/>
          <p:cNvSpPr txBox="1">
            <a:spLocks noChangeArrowheads="1"/>
          </p:cNvSpPr>
          <p:nvPr/>
        </p:nvSpPr>
        <p:spPr bwMode="auto">
          <a:xfrm>
            <a:off x="0" y="168487"/>
            <a:ext cx="23399749" cy="1196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Mgħallem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Mosè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ħallielna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miktub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mt-MT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&lt;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endParaRPr lang="en-GB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imutlu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ħuh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miżżewweġ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dan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tfal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dan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ikollu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jiżżewweġ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1"/>
          <p:cNvSpPr txBox="1">
            <a:spLocks noChangeArrowheads="1"/>
          </p:cNvSpPr>
          <p:nvPr/>
        </p:nvSpPr>
        <p:spPr bwMode="auto">
          <a:xfrm>
            <a:off x="0" y="194736"/>
            <a:ext cx="23399749" cy="1193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armla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biex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inissel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</a:t>
            </a:r>
            <a:r>
              <a:rPr lang="mt-MT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ħuh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mt-MT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&gt;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Issa jkun hemm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sebat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aħwa u l-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</a:t>
            </a:r>
            <a:endParaRPr lang="mt-MT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jiżżewweġ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miet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tfal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endParaRPr lang="mt-MT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tieni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wieħed, u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mbagħad</a:t>
            </a:r>
            <a:endParaRPr lang="mt-MT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Box 1"/>
          <p:cNvSpPr txBox="1">
            <a:spLocks noChangeArrowheads="1"/>
          </p:cNvSpPr>
          <p:nvPr/>
        </p:nvSpPr>
        <p:spPr bwMode="auto">
          <a:xfrm>
            <a:off x="0" y="0"/>
            <a:ext cx="23399749" cy="125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tielet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f’kelma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sebgħa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kienu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ħadu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armla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mietu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ħallew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tfal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Fl-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aħħar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mietet</a:t>
            </a:r>
            <a:r>
              <a:rPr lang="mt-MT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il-mara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Issa</a:t>
            </a:r>
            <a:endParaRPr lang="mt-MT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Box 1"/>
          <p:cNvSpPr txBox="1">
            <a:spLocks noChangeArrowheads="1"/>
          </p:cNvSpPr>
          <p:nvPr/>
        </p:nvSpPr>
        <p:spPr bwMode="auto">
          <a:xfrm>
            <a:off x="0" y="0"/>
            <a:ext cx="23399749" cy="125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din, fil-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qawmien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imwiet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mart min minnhom tkun?</a:t>
            </a:r>
            <a:r>
              <a:rPr lang="mt-MT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</a:t>
            </a:r>
            <a:endParaRPr lang="mt-MT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sebgħa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jkunu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żżewġuha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277997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3399749" cy="125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GB" sz="15500" dirty="0" err="1">
                <a:latin typeface="Times New Roman" panose="02020603050405020304" pitchFamily="18" charset="0"/>
              </a:rPr>
              <a:t>Weġibhom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Ġesù</a:t>
            </a:r>
            <a:r>
              <a:rPr lang="en-GB" sz="15500" dirty="0">
                <a:latin typeface="Times New Roman" panose="02020603050405020304" pitchFamily="18" charset="0"/>
              </a:rPr>
              <a:t>:</a:t>
            </a:r>
            <a:endParaRPr lang="mt-MT" sz="155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bnedmin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f’din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id-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jizzewġu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jżewġu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jistħoqqilhom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jgħaddu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għad-dinja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oħra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0" y="0"/>
            <a:ext cx="23399749" cy="1259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itchFamily="18" charset="0"/>
              </a:rPr>
              <a:t>kurazzi</a:t>
            </a:r>
            <a:r>
              <a:rPr lang="en-US" altLang="mt-MT" sz="15500" dirty="0">
                <a:latin typeface="Times New Roman" pitchFamily="18" charset="0"/>
              </a:rPr>
              <a:t> u </a:t>
            </a:r>
            <a:r>
              <a:rPr lang="en-US" altLang="mt-MT" sz="15500" dirty="0" err="1">
                <a:latin typeface="Times New Roman" pitchFamily="18" charset="0"/>
              </a:rPr>
              <a:t>armi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imħollijin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hemm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minn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Alessandru</a:t>
            </a:r>
            <a:r>
              <a:rPr lang="en-US" altLang="mt-MT" sz="15500" dirty="0">
                <a:latin typeface="Times New Roman" pitchFamily="18" charset="0"/>
              </a:rPr>
              <a:t>, bin </a:t>
            </a:r>
            <a:r>
              <a:rPr lang="en-US" altLang="mt-MT" sz="15500" dirty="0" err="1">
                <a:latin typeface="Times New Roman" pitchFamily="18" charset="0"/>
              </a:rPr>
              <a:t>Filippu</a:t>
            </a:r>
            <a:r>
              <a:rPr lang="en-US" altLang="mt-MT" sz="15500" dirty="0">
                <a:latin typeface="Times New Roman" pitchFamily="18" charset="0"/>
              </a:rPr>
              <a:t>, li </a:t>
            </a:r>
            <a:r>
              <a:rPr lang="en-US" altLang="mt-MT" sz="15500" dirty="0" err="1">
                <a:latin typeface="Times New Roman" pitchFamily="18" charset="0"/>
              </a:rPr>
              <a:t>kien</a:t>
            </a:r>
            <a:r>
              <a:rPr lang="en-US" altLang="mt-MT" sz="15500" dirty="0">
                <a:latin typeface="Times New Roman" pitchFamily="18" charset="0"/>
              </a:rPr>
              <a:t> l-</a:t>
            </a:r>
            <a:r>
              <a:rPr lang="en-US" altLang="mt-MT" sz="15500" dirty="0" err="1">
                <a:latin typeface="Times New Roman" pitchFamily="18" charset="0"/>
              </a:rPr>
              <a:t>ewwel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wieħed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minn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fost</a:t>
            </a:r>
            <a:r>
              <a:rPr lang="en-US" altLang="mt-MT" sz="15500" dirty="0">
                <a:latin typeface="Times New Roman" pitchFamily="18" charset="0"/>
              </a:rPr>
              <a:t> is-</a:t>
            </a:r>
            <a:r>
              <a:rPr lang="en-US" altLang="mt-MT" sz="15500" dirty="0" err="1">
                <a:latin typeface="Times New Roman" pitchFamily="18" charset="0"/>
              </a:rPr>
              <a:t>slaten</a:t>
            </a:r>
            <a:endParaRPr lang="mt-MT" altLang="mt-MT" sz="155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itchFamily="18" charset="0"/>
              </a:rPr>
              <a:t>tal-Maċedonja</a:t>
            </a:r>
            <a:r>
              <a:rPr lang="en-US" altLang="mt-MT" sz="15500" dirty="0">
                <a:latin typeface="Times New Roman" pitchFamily="18" charset="0"/>
              </a:rPr>
              <a:t>, li </a:t>
            </a:r>
            <a:r>
              <a:rPr lang="en-US" altLang="mt-MT" sz="15500" dirty="0" err="1">
                <a:latin typeface="Times New Roman" pitchFamily="18" charset="0"/>
              </a:rPr>
              <a:t>saltan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fuq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Box 1"/>
          <p:cNvSpPr txBox="1">
            <a:spLocks noChangeArrowheads="1"/>
          </p:cNvSpPr>
          <p:nvPr/>
        </p:nvSpPr>
        <p:spPr bwMode="auto">
          <a:xfrm>
            <a:off x="0" y="0"/>
            <a:ext cx="23399749" cy="125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jqumu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imwiet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dawn la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jżewġu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lanqas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jiżżewġu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anqas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jistgħu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jmutu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iżjed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bħall-anġli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0"/>
            <a:ext cx="23399750" cy="125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huma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wlied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Alla ladarba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qamu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imwiet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li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mejtin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iqumu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Mosè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urieh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ir-rakkont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tax-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xitla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għollieq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0"/>
            <a:ext cx="23399750" cy="125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-Mulej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isejjaħlu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Alla ta’ Abraham, Alla ta’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Iżakk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Alla ta’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Ġakobb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 hu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mhuwiex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Alla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mejtin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iżda tal-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</a:p>
        </p:txBody>
      </p:sp>
    </p:spTree>
    <p:extLst>
      <p:ext uri="{BB962C8B-B14F-4D97-AF65-F5344CB8AC3E}">
        <p14:creationId xmlns:p14="http://schemas.microsoft.com/office/powerpoint/2010/main" val="3743708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0"/>
            <a:ext cx="23399750" cy="125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għalih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kulħadd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.”</a:t>
            </a:r>
          </a:p>
          <a:p>
            <a:pPr>
              <a:defRPr/>
            </a:pPr>
            <a:r>
              <a:rPr lang="en-GB" sz="15500" dirty="0" err="1">
                <a:latin typeface="Times New Roman" panose="02020603050405020304" pitchFamily="18" charset="0"/>
              </a:rPr>
              <a:t>Qabżu</a:t>
            </a:r>
            <a:r>
              <a:rPr lang="en-GB" sz="15500" dirty="0">
                <a:latin typeface="Times New Roman" panose="02020603050405020304" pitchFamily="18" charset="0"/>
              </a:rPr>
              <a:t> xi </a:t>
            </a:r>
            <a:r>
              <a:rPr lang="en-GB" sz="15500" dirty="0" err="1">
                <a:latin typeface="Times New Roman" panose="02020603050405020304" pitchFamily="18" charset="0"/>
              </a:rPr>
              <a:t>wħud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GB" sz="15500" dirty="0">
                <a:latin typeface="Times New Roman" panose="02020603050405020304" pitchFamily="18" charset="0"/>
              </a:rPr>
              <a:t>mill-</a:t>
            </a:r>
            <a:r>
              <a:rPr lang="en-GB" sz="15500" dirty="0" err="1">
                <a:latin typeface="Times New Roman" panose="02020603050405020304" pitchFamily="18" charset="0"/>
              </a:rPr>
              <a:t>kittieba</a:t>
            </a:r>
            <a:r>
              <a:rPr lang="en-GB" sz="15500" dirty="0">
                <a:latin typeface="Times New Roman" panose="02020603050405020304" pitchFamily="18" charset="0"/>
              </a:rPr>
              <a:t> u </a:t>
            </a:r>
            <a:r>
              <a:rPr lang="en-GB" sz="15500" dirty="0" err="1">
                <a:latin typeface="Times New Roman" panose="02020603050405020304" pitchFamily="18" charset="0"/>
              </a:rPr>
              <a:t>qalulu</a:t>
            </a:r>
            <a:r>
              <a:rPr lang="en-GB" sz="15500" dirty="0">
                <a:latin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Mgħallem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sewwa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qiegħed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tgħid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.”</a:t>
            </a:r>
          </a:p>
          <a:p>
            <a:pPr>
              <a:defRPr/>
            </a:pPr>
            <a:endParaRPr lang="mt-MT" sz="13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8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322611" y="3866553"/>
            <a:ext cx="22823686" cy="486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GB" sz="15500" dirty="0" err="1">
                <a:latin typeface="Times New Roman" panose="02020603050405020304" pitchFamily="18" charset="0"/>
              </a:rPr>
              <a:t>Għax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xejn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iżjed</a:t>
            </a:r>
            <a:r>
              <a:rPr lang="en-GB" sz="15500" dirty="0">
                <a:latin typeface="Times New Roman" panose="02020603050405020304" pitchFamily="18" charset="0"/>
              </a:rPr>
              <a:t> ma </a:t>
            </a:r>
            <a:r>
              <a:rPr lang="en-GB" sz="15500" dirty="0" err="1">
                <a:latin typeface="Times New Roman" panose="02020603050405020304" pitchFamily="18" charset="0"/>
              </a:rPr>
              <a:t>kellhom</a:t>
            </a:r>
            <a:r>
              <a:rPr lang="en-GB" sz="15500" dirty="0">
                <a:latin typeface="Times New Roman" panose="02020603050405020304" pitchFamily="18" charset="0"/>
              </a:rPr>
              <a:t> il-</a:t>
            </a:r>
            <a:r>
              <a:rPr lang="en-GB" sz="15500" dirty="0" err="1">
                <a:latin typeface="Times New Roman" panose="02020603050405020304" pitchFamily="18" charset="0"/>
              </a:rPr>
              <a:t>wiċċ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jistaqsuh</a:t>
            </a:r>
            <a:r>
              <a:rPr lang="en-GB" sz="15500" dirty="0">
                <a:latin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GB" sz="13500" dirty="0">
              <a:latin typeface="Times New Roman" panose="02020603050405020304" pitchFamily="18" charset="0"/>
            </a:endParaRPr>
          </a:p>
          <a:p>
            <a:pPr>
              <a:defRPr/>
            </a:pPr>
            <a:endParaRPr lang="mt-MT" sz="13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8559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93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0" y="0"/>
            <a:ext cx="23399749" cy="1259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il-</a:t>
            </a:r>
            <a:r>
              <a:rPr lang="en-US" altLang="mt-MT" sz="15500" dirty="0" err="1">
                <a:latin typeface="Times New Roman" pitchFamily="18" charset="0"/>
              </a:rPr>
              <a:t>Griegi</a:t>
            </a:r>
            <a:r>
              <a:rPr lang="en-US" altLang="mt-MT" sz="15500" dirty="0">
                <a:latin typeface="Times New Roman" pitchFamily="18" charset="0"/>
              </a:rPr>
              <a:t>.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Mar, </a:t>
            </a:r>
            <a:r>
              <a:rPr lang="en-US" altLang="mt-MT" sz="15500" dirty="0" err="1">
                <a:latin typeface="Times New Roman" pitchFamily="18" charset="0"/>
              </a:rPr>
              <a:t>għalhekk</a:t>
            </a:r>
            <a:r>
              <a:rPr lang="en-US" altLang="mt-MT" sz="15500" dirty="0">
                <a:latin typeface="Times New Roman" pitchFamily="18" charset="0"/>
              </a:rPr>
              <a:t>, </a:t>
            </a:r>
            <a:r>
              <a:rPr lang="en-US" altLang="mt-MT" sz="15500" dirty="0" err="1">
                <a:latin typeface="Times New Roman" pitchFamily="18" charset="0"/>
              </a:rPr>
              <a:t>biex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jara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jiħux</a:t>
            </a:r>
            <a:r>
              <a:rPr lang="en-US" altLang="mt-MT" sz="15500" dirty="0">
                <a:latin typeface="Times New Roman" pitchFamily="18" charset="0"/>
              </a:rPr>
              <a:t> il-belt u </a:t>
            </a:r>
            <a:r>
              <a:rPr lang="en-US" altLang="mt-MT" sz="15500" dirty="0" err="1">
                <a:latin typeface="Times New Roman" pitchFamily="18" charset="0"/>
              </a:rPr>
              <a:t>jisraq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kull</a:t>
            </a:r>
            <a:r>
              <a:rPr lang="en-US" altLang="mt-MT" sz="15500" dirty="0">
                <a:latin typeface="Times New Roman" pitchFamily="18" charset="0"/>
              </a:rPr>
              <a:t> ma </a:t>
            </a:r>
            <a:r>
              <a:rPr lang="en-US" altLang="mt-MT" sz="15500" dirty="0" err="1">
                <a:latin typeface="Times New Roman" pitchFamily="18" charset="0"/>
              </a:rPr>
              <a:t>jsib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fiha</a:t>
            </a:r>
            <a:r>
              <a:rPr lang="en-US" altLang="mt-MT" sz="15500" dirty="0">
                <a:latin typeface="Times New Roman" pitchFamily="18" charset="0"/>
              </a:rPr>
              <a:t>,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iżda</a:t>
            </a:r>
            <a:r>
              <a:rPr lang="en-US" altLang="mt-MT" sz="15500" dirty="0">
                <a:latin typeface="Times New Roman" pitchFamily="18" charset="0"/>
              </a:rPr>
              <a:t> ma </a:t>
            </a:r>
            <a:r>
              <a:rPr lang="en-US" altLang="mt-MT" sz="15500" dirty="0" err="1">
                <a:latin typeface="Times New Roman" pitchFamily="18" charset="0"/>
              </a:rPr>
              <a:t>seħħlux</a:t>
            </a:r>
            <a:r>
              <a:rPr lang="en-US" altLang="mt-MT" sz="15500" dirty="0">
                <a:latin typeface="Times New Roman" pitchFamily="18" charset="0"/>
              </a:rPr>
              <a:t>,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għaliex</a:t>
            </a:r>
            <a:r>
              <a:rPr lang="en-US" altLang="mt-MT" sz="15500" dirty="0">
                <a:latin typeface="Times New Roman" pitchFamily="18" charset="0"/>
              </a:rPr>
              <a:t> in-</a:t>
            </a:r>
            <a:r>
              <a:rPr lang="en-US" altLang="mt-MT" sz="15500" dirty="0" err="1">
                <a:latin typeface="Times New Roman" pitchFamily="18" charset="0"/>
              </a:rPr>
              <a:t>nies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tal</a:t>
            </a:r>
            <a:r>
              <a:rPr lang="en-US" altLang="mt-MT" sz="15500" dirty="0">
                <a:latin typeface="Times New Roman" pitchFamily="18" charset="0"/>
              </a:rPr>
              <a:t>-belt </a:t>
            </a:r>
            <a:r>
              <a:rPr lang="en-US" altLang="mt-MT" sz="15500" dirty="0" err="1">
                <a:latin typeface="Times New Roman" pitchFamily="18" charset="0"/>
              </a:rPr>
              <a:t>saru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jafu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x’kellu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-562" y="315890"/>
            <a:ext cx="23399749" cy="1196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itchFamily="18" charset="0"/>
              </a:rPr>
              <a:t>f’moħħu</a:t>
            </a:r>
            <a:r>
              <a:rPr lang="en-US" altLang="mt-MT" sz="15500" dirty="0">
                <a:latin typeface="Times New Roman" pitchFamily="18" charset="0"/>
              </a:rPr>
              <a:t>, u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iġġildulu</a:t>
            </a:r>
            <a:r>
              <a:rPr lang="en-US" altLang="mt-MT" sz="15500" dirty="0">
                <a:latin typeface="Times New Roman" pitchFamily="18" charset="0"/>
              </a:rPr>
              <a:t> u </a:t>
            </a:r>
            <a:r>
              <a:rPr lang="en-US" altLang="mt-MT" sz="15500" dirty="0" err="1">
                <a:latin typeface="Times New Roman" pitchFamily="18" charset="0"/>
              </a:rPr>
              <a:t>waqfulu</a:t>
            </a:r>
            <a:r>
              <a:rPr lang="en-US" altLang="mt-MT" sz="15500" dirty="0">
                <a:latin typeface="Times New Roman" pitchFamily="18" charset="0"/>
              </a:rPr>
              <a:t>. </a:t>
            </a:r>
            <a:r>
              <a:rPr lang="en-US" altLang="mt-MT" sz="15500" dirty="0" err="1">
                <a:latin typeface="Times New Roman" pitchFamily="18" charset="0"/>
              </a:rPr>
              <a:t>Kellu</a:t>
            </a:r>
            <a:r>
              <a:rPr lang="en-US" altLang="mt-MT" sz="15500" dirty="0">
                <a:latin typeface="Times New Roman" pitchFamily="18" charset="0"/>
              </a:rPr>
              <a:t>, mela,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jaħrab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u </a:t>
            </a:r>
            <a:r>
              <a:rPr lang="en-US" altLang="mt-MT" sz="15500" dirty="0" err="1">
                <a:latin typeface="Times New Roman" pitchFamily="18" charset="0"/>
              </a:rPr>
              <a:t>jitlaq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minn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hemm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qalbu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sewda</a:t>
            </a:r>
            <a:r>
              <a:rPr lang="en-US" altLang="mt-MT" sz="15500" dirty="0">
                <a:latin typeface="Times New Roman" pitchFamily="18" charset="0"/>
              </a:rPr>
              <a:t>,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lura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lejn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il-</a:t>
            </a:r>
            <a:r>
              <a:rPr lang="en-US" altLang="mt-MT" sz="15500" dirty="0" err="1">
                <a:latin typeface="Times New Roman" pitchFamily="18" charset="0"/>
              </a:rPr>
              <a:t>Babilonja</a:t>
            </a:r>
            <a:r>
              <a:rPr lang="en-US" altLang="mt-MT" sz="15500" dirty="0">
                <a:latin typeface="Times New Roman" pitchFamily="18" charset="0"/>
              </a:rPr>
              <a:t>.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0" y="20419"/>
            <a:ext cx="23399749" cy="1257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Fil-</a:t>
            </a:r>
            <a:r>
              <a:rPr lang="en-US" altLang="mt-MT" sz="15500" dirty="0" err="1">
                <a:latin typeface="Times New Roman" pitchFamily="18" charset="0"/>
              </a:rPr>
              <a:t>Persja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mbagħad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wasal</a:t>
            </a:r>
            <a:r>
              <a:rPr lang="en-US" altLang="mt-MT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xi </a:t>
            </a:r>
            <a:r>
              <a:rPr lang="en-US" altLang="mt-MT" sz="15500" dirty="0" err="1">
                <a:latin typeface="Times New Roman" pitchFamily="18" charset="0"/>
              </a:rPr>
              <a:t>ħadd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għandu</a:t>
            </a:r>
            <a:r>
              <a:rPr lang="en-US" altLang="mt-MT" sz="15500" dirty="0">
                <a:latin typeface="Times New Roman" pitchFamily="18" charset="0"/>
              </a:rPr>
              <a:t> u </a:t>
            </a:r>
            <a:r>
              <a:rPr lang="en-US" altLang="mt-MT" sz="15500" dirty="0" err="1">
                <a:latin typeface="Times New Roman" pitchFamily="18" charset="0"/>
              </a:rPr>
              <a:t>qallu</a:t>
            </a:r>
            <a:r>
              <a:rPr lang="en-US" altLang="mt-MT" sz="15500" dirty="0">
                <a:latin typeface="Times New Roman" pitchFamily="18" charset="0"/>
              </a:rPr>
              <a:t> li </a:t>
            </a:r>
            <a:endParaRPr lang="mt-MT" altLang="mt-MT" sz="155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l-</a:t>
            </a:r>
            <a:r>
              <a:rPr lang="en-US" altLang="mt-MT" sz="15500" dirty="0" err="1">
                <a:latin typeface="Times New Roman" pitchFamily="18" charset="0"/>
              </a:rPr>
              <a:t>eżerċti</a:t>
            </a:r>
            <a:r>
              <a:rPr lang="en-US" altLang="mt-MT" sz="15500" dirty="0">
                <a:latin typeface="Times New Roman" pitchFamily="18" charset="0"/>
              </a:rPr>
              <a:t> li </a:t>
            </a:r>
            <a:r>
              <a:rPr lang="en-US" altLang="mt-MT" sz="15500" dirty="0" err="1">
                <a:latin typeface="Times New Roman" pitchFamily="18" charset="0"/>
              </a:rPr>
              <a:t>kienu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daħlu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f’art</a:t>
            </a:r>
            <a:endParaRPr lang="mt-MT" altLang="mt-MT" sz="155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itchFamily="18" charset="0"/>
              </a:rPr>
              <a:t>Ġuda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sfaw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mirbuħa</a:t>
            </a:r>
            <a:r>
              <a:rPr lang="en-US" altLang="mt-MT" sz="15500" dirty="0">
                <a:latin typeface="Times New Roman" pitchFamily="18" charset="0"/>
              </a:rPr>
              <a:t>. </a:t>
            </a:r>
            <a:r>
              <a:rPr lang="en-US" altLang="mt-MT" sz="15500" dirty="0" err="1">
                <a:latin typeface="Times New Roman" pitchFamily="18" charset="0"/>
              </a:rPr>
              <a:t>Qallu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wkoll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li </a:t>
            </a:r>
            <a:r>
              <a:rPr lang="en-US" altLang="mt-MT" sz="15500" dirty="0" err="1">
                <a:latin typeface="Times New Roman" pitchFamily="18" charset="0"/>
              </a:rPr>
              <a:t>Lisja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kien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minn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9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0"/>
            <a:ext cx="23399749" cy="1259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 eaLnBrk="1" hangingPunct="1">
              <a:buFontTx/>
              <a:buNone/>
              <a:defRPr sz="13500"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mt-MT" sz="15500" dirty="0" err="1"/>
              <a:t>tal-ewwel</a:t>
            </a:r>
            <a:r>
              <a:rPr lang="en-US" altLang="mt-MT" sz="15500" dirty="0"/>
              <a:t> li mar </a:t>
            </a:r>
            <a:r>
              <a:rPr lang="en-US" altLang="mt-MT" sz="15500" dirty="0" err="1"/>
              <a:t>bil-qawwa</a:t>
            </a:r>
            <a:r>
              <a:rPr lang="en-US" altLang="mt-MT" sz="15500" dirty="0"/>
              <a:t> </a:t>
            </a:r>
            <a:r>
              <a:rPr lang="en-US" altLang="mt-MT" sz="15500" dirty="0" err="1"/>
              <a:t>kollha</a:t>
            </a:r>
            <a:r>
              <a:rPr lang="en-US" altLang="mt-MT" sz="15500" dirty="0"/>
              <a:t>, </a:t>
            </a:r>
            <a:r>
              <a:rPr lang="en-US" altLang="mt-MT" sz="15500" dirty="0" err="1"/>
              <a:t>iżda</a:t>
            </a:r>
            <a:r>
              <a:rPr lang="en-US" altLang="mt-MT" sz="15500" dirty="0"/>
              <a:t> </a:t>
            </a:r>
            <a:r>
              <a:rPr lang="en-US" altLang="mt-MT" sz="15500" dirty="0" err="1"/>
              <a:t>malajr</a:t>
            </a:r>
            <a:r>
              <a:rPr lang="en-US" altLang="mt-MT" sz="15500" dirty="0"/>
              <a:t> </a:t>
            </a:r>
            <a:r>
              <a:rPr lang="en-US" altLang="mt-MT" sz="15500" dirty="0" err="1"/>
              <a:t>reġa</a:t>
            </a:r>
            <a:r>
              <a:rPr lang="en-US" altLang="mt-MT" sz="15500" dirty="0"/>
              <a:t>’ </a:t>
            </a:r>
            <a:r>
              <a:rPr lang="en-US" altLang="mt-MT" sz="15500" dirty="0" err="1"/>
              <a:t>lura</a:t>
            </a:r>
            <a:r>
              <a:rPr lang="en-US" altLang="mt-MT" sz="15500" dirty="0"/>
              <a:t> u </a:t>
            </a:r>
            <a:r>
              <a:rPr lang="en-US" altLang="mt-MT" sz="15500" dirty="0" err="1"/>
              <a:t>ħarab</a:t>
            </a:r>
            <a:r>
              <a:rPr lang="en-GB" altLang="mt-MT" sz="15500" dirty="0"/>
              <a:t> </a:t>
            </a:r>
            <a:r>
              <a:rPr lang="en-US" altLang="mt-MT" sz="15500" dirty="0"/>
              <a:t>meta sab </a:t>
            </a:r>
            <a:r>
              <a:rPr lang="en-US" altLang="mt-MT" sz="15500" dirty="0" err="1"/>
              <a:t>ruħu</a:t>
            </a:r>
            <a:r>
              <a:rPr lang="en-US" altLang="mt-MT" sz="15500" dirty="0"/>
              <a:t> </a:t>
            </a:r>
            <a:r>
              <a:rPr lang="en-US" altLang="mt-MT" sz="15500" dirty="0" err="1"/>
              <a:t>wiċċ</a:t>
            </a:r>
            <a:r>
              <a:rPr lang="en-US" altLang="mt-MT" sz="15500" dirty="0"/>
              <a:t> </a:t>
            </a:r>
            <a:r>
              <a:rPr lang="en-US" altLang="mt-MT" sz="15500" dirty="0" err="1"/>
              <a:t>imb’wiċċ</a:t>
            </a:r>
            <a:r>
              <a:rPr lang="en-US" altLang="mt-MT" sz="15500" dirty="0"/>
              <a:t> mal-</a:t>
            </a:r>
            <a:r>
              <a:rPr lang="en-US" altLang="mt-MT" sz="15500" dirty="0" err="1"/>
              <a:t>Lhud</a:t>
            </a:r>
            <a:r>
              <a:rPr lang="en-US" altLang="mt-MT" sz="15500" dirty="0"/>
              <a:t>. </a:t>
            </a:r>
          </a:p>
          <a:p>
            <a:r>
              <a:rPr lang="en-US" altLang="mt-MT" sz="15500" dirty="0"/>
              <a:t>U </a:t>
            </a:r>
            <a:r>
              <a:rPr lang="en-US" altLang="mt-MT" sz="15500" dirty="0" err="1"/>
              <a:t>żied</a:t>
            </a:r>
            <a:r>
              <a:rPr lang="en-US" altLang="mt-MT" sz="15500" dirty="0"/>
              <a:t> </a:t>
            </a:r>
            <a:r>
              <a:rPr lang="en-US" altLang="mt-MT" sz="15500" dirty="0" err="1"/>
              <a:t>jgħidlu</a:t>
            </a:r>
            <a:r>
              <a:rPr lang="en-US" altLang="mt-MT" sz="15500" dirty="0"/>
              <a:t> li l-</a:t>
            </a:r>
            <a:r>
              <a:rPr lang="en-US" altLang="mt-MT" sz="15500" dirty="0" err="1"/>
              <a:t>Lhud</a:t>
            </a:r>
            <a:r>
              <a:rPr lang="mt-MT" altLang="mt-MT" sz="15500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0"/>
            <a:ext cx="23399750" cy="1259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ħadu</a:t>
            </a:r>
            <a:r>
              <a:rPr lang="en-US" alt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saħħithom</a:t>
            </a:r>
            <a:r>
              <a:rPr lang="mt-MT" alt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minħabba</a:t>
            </a:r>
            <a:endParaRPr lang="mt-MT" alt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l-</a:t>
            </a:r>
            <a:r>
              <a:rPr lang="en-US" altLang="mt-MT" sz="15500" dirty="0" err="1">
                <a:latin typeface="Times New Roman" pitchFamily="18" charset="0"/>
              </a:rPr>
              <a:t>għodod</a:t>
            </a:r>
            <a:r>
              <a:rPr lang="en-US" altLang="mt-MT" sz="15500" dirty="0">
                <a:latin typeface="Times New Roman" pitchFamily="18" charset="0"/>
              </a:rPr>
              <a:t> u l-</a:t>
            </a:r>
            <a:r>
              <a:rPr lang="en-US" altLang="mt-MT" sz="15500" dirty="0" err="1">
                <a:latin typeface="Times New Roman" pitchFamily="18" charset="0"/>
              </a:rPr>
              <a:t>armi</a:t>
            </a:r>
            <a:r>
              <a:rPr lang="en-US" altLang="mt-MT" sz="15500" dirty="0">
                <a:latin typeface="Times New Roman" pitchFamily="18" charset="0"/>
              </a:rPr>
              <a:t> u l-</a:t>
            </a:r>
            <a:r>
              <a:rPr lang="en-US" altLang="mt-MT" sz="15500" dirty="0" err="1">
                <a:latin typeface="Times New Roman" pitchFamily="18" charset="0"/>
              </a:rPr>
              <a:t>priżi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kbar li </a:t>
            </a:r>
            <a:r>
              <a:rPr lang="en-US" altLang="mt-MT" sz="15500" dirty="0" err="1">
                <a:latin typeface="Times New Roman" pitchFamily="18" charset="0"/>
              </a:rPr>
              <a:t>seħħilhom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jaħtfu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minn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taħt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idejn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is-</a:t>
            </a:r>
            <a:r>
              <a:rPr lang="en-US" altLang="mt-MT" sz="15500" dirty="0" err="1">
                <a:latin typeface="Times New Roman" pitchFamily="18" charset="0"/>
              </a:rPr>
              <a:t>suldati</a:t>
            </a:r>
            <a:r>
              <a:rPr lang="en-US" altLang="mt-MT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li huma </a:t>
            </a:r>
            <a:r>
              <a:rPr lang="en-US" altLang="mt-MT" sz="15500" dirty="0" err="1">
                <a:latin typeface="Times New Roman" pitchFamily="18" charset="0"/>
              </a:rPr>
              <a:t>qerdu</a:t>
            </a:r>
            <a:r>
              <a:rPr lang="en-US" altLang="mt-MT" sz="15500" dirty="0">
                <a:latin typeface="Times New Roman" pitchFamily="18" charset="0"/>
              </a:rPr>
              <a:t>.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Barra </a:t>
            </a:r>
            <a:r>
              <a:rPr lang="en-US" altLang="mt-MT" sz="15500" dirty="0" err="1">
                <a:latin typeface="Times New Roman" pitchFamily="18" charset="0"/>
              </a:rPr>
              <a:t>minn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3751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810</Words>
  <Application>Microsoft Office PowerPoint</Application>
  <PresentationFormat>Custom</PresentationFormat>
  <Paragraphs>114</Paragraphs>
  <Slides>46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Times New Roman</vt:lpstr>
      <vt:lpstr>Franklin Gothic Book</vt:lpstr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54</cp:revision>
  <dcterms:created xsi:type="dcterms:W3CDTF">2009-09-27T12:40:07Z</dcterms:created>
  <dcterms:modified xsi:type="dcterms:W3CDTF">2023-09-03T07:30:09Z</dcterms:modified>
</cp:coreProperties>
</file>