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sldIdLst>
    <p:sldId id="386" r:id="rId2"/>
    <p:sldId id="387" r:id="rId3"/>
    <p:sldId id="648" r:id="rId4"/>
    <p:sldId id="649" r:id="rId5"/>
    <p:sldId id="650" r:id="rId6"/>
    <p:sldId id="417" r:id="rId7"/>
    <p:sldId id="418" r:id="rId8"/>
    <p:sldId id="354" r:id="rId9"/>
    <p:sldId id="651" r:id="rId10"/>
    <p:sldId id="355" r:id="rId11"/>
    <p:sldId id="356" r:id="rId12"/>
    <p:sldId id="652" r:id="rId13"/>
    <p:sldId id="358" r:id="rId14"/>
    <p:sldId id="397" r:id="rId15"/>
    <p:sldId id="653" r:id="rId16"/>
    <p:sldId id="360" r:id="rId17"/>
    <p:sldId id="654" r:id="rId18"/>
    <p:sldId id="656" r:id="rId19"/>
    <p:sldId id="655" r:id="rId20"/>
    <p:sldId id="607" r:id="rId21"/>
    <p:sldId id="420" r:id="rId22"/>
    <p:sldId id="608" r:id="rId23"/>
    <p:sldId id="398" r:id="rId24"/>
    <p:sldId id="364" r:id="rId25"/>
    <p:sldId id="657" r:id="rId26"/>
    <p:sldId id="658" r:id="rId27"/>
    <p:sldId id="659" r:id="rId28"/>
    <p:sldId id="660" r:id="rId29"/>
    <p:sldId id="661" r:id="rId30"/>
    <p:sldId id="662" r:id="rId31"/>
    <p:sldId id="663" r:id="rId32"/>
    <p:sldId id="664" r:id="rId33"/>
    <p:sldId id="665" r:id="rId34"/>
    <p:sldId id="666" r:id="rId35"/>
    <p:sldId id="667" r:id="rId36"/>
    <p:sldId id="425" r:id="rId37"/>
    <p:sldId id="371" r:id="rId38"/>
  </p:sldIdLst>
  <p:sldSz cx="23399750" cy="12599988"/>
  <p:notesSz cx="6858000" cy="9144000"/>
  <p:defaultTextStyle>
    <a:defPPr>
      <a:defRPr lang="en-US"/>
    </a:defPPr>
    <a:lvl1pPr marL="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785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571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4357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9142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3928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8714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3499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8285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50"/>
    <a:srgbClr val="660066"/>
    <a:srgbClr val="0000CC"/>
    <a:srgbClr val="004F8A"/>
    <a:srgbClr val="0060A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7294-C690-4DA2-BE4C-F84807D77581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4B4B-CCD8-4031-BFF7-CD7B03D21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2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34B4B-CCD8-4031-BFF7-CD7B03D21F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2"/>
            <a:ext cx="11781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9" y="1251252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8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9272077"/>
            <a:ext cx="186872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60" y="8814158"/>
            <a:ext cx="186872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60" y="8519577"/>
            <a:ext cx="186872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60" y="8344577"/>
            <a:ext cx="186872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6"/>
          </a:xfrm>
        </p:spPr>
        <p:txBody>
          <a:bodyPr/>
          <a:lstStyle>
            <a:lvl1pPr marR="22694" algn="l">
              <a:defRPr sz="9963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6"/>
            <a:ext cx="19889787" cy="2771997"/>
          </a:xfrm>
        </p:spPr>
        <p:txBody>
          <a:bodyPr lIns="230528" anchor="b"/>
          <a:lstStyle>
            <a:lvl1pPr marL="0" indent="0" algn="l">
              <a:spcBef>
                <a:spcPts val="0"/>
              </a:spcBef>
              <a:buNone/>
              <a:defRPr sz="4981">
                <a:solidFill>
                  <a:schemeClr val="tx1"/>
                </a:solidFill>
              </a:defRPr>
            </a:lvl1pPr>
            <a:lvl2pPr marL="1134724" indent="0" algn="ctr">
              <a:buNone/>
            </a:lvl2pPr>
            <a:lvl3pPr marL="2269448" indent="0" algn="ctr">
              <a:buNone/>
            </a:lvl3pPr>
            <a:lvl4pPr marL="3404172" indent="0" algn="ctr">
              <a:buNone/>
            </a:lvl4pPr>
            <a:lvl5pPr marL="4538896" indent="0" algn="ctr">
              <a:buNone/>
            </a:lvl5pPr>
            <a:lvl6pPr marL="5673620" indent="0" algn="ctr">
              <a:buNone/>
            </a:lvl6pPr>
            <a:lvl7pPr marL="6808344" indent="0" algn="ctr">
              <a:buNone/>
            </a:lvl7pPr>
            <a:lvl8pPr marL="7943068" indent="0" algn="ctr">
              <a:buNone/>
            </a:lvl8pPr>
            <a:lvl9pPr marL="907779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8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6954" tIns="113478" rIns="226954" bIns="11347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4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1" y="1"/>
            <a:ext cx="14108913" cy="1215374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6954" tIns="113478" rIns="226954" bIns="11347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4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5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8" y="1"/>
            <a:ext cx="7019925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2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9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9"/>
            <a:ext cx="8189912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2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4" y="7839994"/>
            <a:ext cx="1267486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5" y="7839994"/>
            <a:ext cx="13649855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8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8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5" y="7839994"/>
            <a:ext cx="3509963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2"/>
            <a:ext cx="6906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79" y="1251252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8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2"/>
            <a:ext cx="9343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4" cy="1795905"/>
          </a:xfrm>
        </p:spPr>
        <p:txBody>
          <a:bodyPr lIns="188614" bIns="0"/>
          <a:lstStyle>
            <a:lvl1pPr marL="136167" indent="0">
              <a:buNone/>
              <a:defRPr sz="498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4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00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1"/>
            <a:ext cx="20872577" cy="1427999"/>
          </a:xfrm>
        </p:spPr>
        <p:txBody>
          <a:bodyPr tIns="146700"/>
          <a:lstStyle>
            <a:lvl1pPr algn="l">
              <a:buNone/>
              <a:defRPr sz="9421" b="0" cap="none" spc="-37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799"/>
            <a:ext cx="21059775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89" cy="8315410"/>
          </a:xfrm>
        </p:spPr>
        <p:txBody>
          <a:bodyPr/>
          <a:lstStyle>
            <a:lvl1pPr>
              <a:defRPr sz="6931"/>
            </a:lvl1pPr>
            <a:lvl2pPr>
              <a:defRPr sz="5956"/>
            </a:lvl2pPr>
            <a:lvl3pPr>
              <a:defRPr sz="4981"/>
            </a:lvl3pPr>
            <a:lvl4pPr>
              <a:defRPr sz="4440"/>
            </a:lvl4pPr>
            <a:lvl5pPr>
              <a:defRPr sz="44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89" cy="8315410"/>
          </a:xfrm>
        </p:spPr>
        <p:txBody>
          <a:bodyPr/>
          <a:lstStyle>
            <a:lvl1pPr>
              <a:defRPr sz="6931"/>
            </a:lvl1pPr>
            <a:lvl2pPr>
              <a:defRPr sz="5956"/>
            </a:lvl2pPr>
            <a:lvl3pPr>
              <a:defRPr sz="4981"/>
            </a:lvl3pPr>
            <a:lvl4pPr>
              <a:defRPr sz="4440"/>
            </a:lvl4pPr>
            <a:lvl5pPr>
              <a:defRPr sz="44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2"/>
            <a:ext cx="1178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2"/>
            <a:ext cx="6906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5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4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7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3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2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5" y="1251252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61" y="940799"/>
            <a:ext cx="19889787" cy="1679998"/>
          </a:xfrm>
        </p:spPr>
        <p:txBody>
          <a:bodyPr/>
          <a:lstStyle>
            <a:lvl1pPr>
              <a:defRPr sz="9963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3" cy="1175414"/>
          </a:xfrm>
        </p:spPr>
        <p:txBody>
          <a:bodyPr anchor="ctr"/>
          <a:lstStyle>
            <a:lvl1pPr marL="181556" indent="0" algn="l">
              <a:buNone/>
              <a:defRPr sz="5956" b="1">
                <a:solidFill>
                  <a:schemeClr val="accent2"/>
                </a:solidFill>
              </a:defRPr>
            </a:lvl1pPr>
            <a:lvl2pPr>
              <a:buNone/>
              <a:defRPr sz="4981" b="1"/>
            </a:lvl2pPr>
            <a:lvl3pPr>
              <a:buNone/>
              <a:defRPr sz="4440" b="1"/>
            </a:lvl3pPr>
            <a:lvl4pPr>
              <a:buNone/>
              <a:defRPr sz="4007" b="1"/>
            </a:lvl4pPr>
            <a:lvl5pPr>
              <a:buNone/>
              <a:defRPr sz="4007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5" cy="1175414"/>
          </a:xfrm>
        </p:spPr>
        <p:txBody>
          <a:bodyPr anchor="ctr"/>
          <a:lstStyle>
            <a:lvl1pPr marL="181556" indent="0">
              <a:buNone/>
              <a:defRPr sz="5956" b="1">
                <a:solidFill>
                  <a:schemeClr val="accent2"/>
                </a:solidFill>
              </a:defRPr>
            </a:lvl1pPr>
            <a:lvl2pPr>
              <a:buNone/>
              <a:defRPr sz="4981" b="1"/>
            </a:lvl2pPr>
            <a:lvl3pPr>
              <a:buNone/>
              <a:defRPr sz="4440" b="1"/>
            </a:lvl3pPr>
            <a:lvl4pPr>
              <a:buNone/>
              <a:defRPr sz="4007" b="1"/>
            </a:lvl4pPr>
            <a:lvl5pPr>
              <a:buNone/>
              <a:defRPr sz="4007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3" cy="7274393"/>
          </a:xfrm>
        </p:spPr>
        <p:txBody>
          <a:bodyPr/>
          <a:lstStyle>
            <a:lvl1pPr>
              <a:defRPr sz="5956"/>
            </a:lvl1pPr>
            <a:lvl2pPr>
              <a:defRPr sz="4981"/>
            </a:lvl2pPr>
            <a:lvl3pPr>
              <a:defRPr sz="4440"/>
            </a:lvl3pPr>
            <a:lvl4pPr>
              <a:defRPr sz="4007"/>
            </a:lvl4pPr>
            <a:lvl5pPr>
              <a:defRPr sz="40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5" cy="7274393"/>
          </a:xfrm>
        </p:spPr>
        <p:txBody>
          <a:bodyPr/>
          <a:lstStyle>
            <a:lvl1pPr>
              <a:defRPr sz="5956"/>
            </a:lvl1pPr>
            <a:lvl2pPr>
              <a:defRPr sz="4981"/>
            </a:lvl2pPr>
            <a:lvl3pPr>
              <a:defRPr sz="4440"/>
            </a:lvl3pPr>
            <a:lvl4pPr>
              <a:defRPr sz="4007"/>
            </a:lvl4pPr>
            <a:lvl5pPr>
              <a:defRPr sz="40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799"/>
            <a:ext cx="19889787" cy="1679998"/>
          </a:xfrm>
        </p:spPr>
        <p:txBody>
          <a:bodyPr/>
          <a:lstStyle>
            <a:lvl1pPr>
              <a:defRPr sz="9963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898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3" y="2636664"/>
            <a:ext cx="6434931" cy="8399992"/>
          </a:xfrm>
        </p:spPr>
        <p:txBody>
          <a:bodyPr/>
          <a:lstStyle>
            <a:lvl1pPr marL="136167" indent="0">
              <a:buNone/>
              <a:defRPr sz="4440"/>
            </a:lvl1pPr>
            <a:lvl2pPr>
              <a:buNone/>
              <a:defRPr sz="3032"/>
            </a:lvl2pPr>
            <a:lvl3pPr>
              <a:buNone/>
              <a:defRPr sz="2491"/>
            </a:lvl3pPr>
            <a:lvl4pPr>
              <a:buNone/>
              <a:defRPr sz="2274"/>
            </a:lvl4pPr>
            <a:lvl5pPr>
              <a:buNone/>
              <a:defRPr sz="22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7" y="2636664"/>
            <a:ext cx="14039850" cy="8399992"/>
          </a:xfrm>
        </p:spPr>
        <p:txBody>
          <a:bodyPr/>
          <a:lstStyle>
            <a:lvl1pPr>
              <a:defRPr sz="7905"/>
            </a:lvl1pPr>
            <a:lvl2pPr>
              <a:defRPr sz="6931"/>
            </a:lvl2pPr>
            <a:lvl3pPr>
              <a:defRPr sz="5956"/>
            </a:lvl3pPr>
            <a:lvl4pPr>
              <a:defRPr sz="4981"/>
            </a:lvl4pPr>
            <a:lvl5pPr>
              <a:defRPr sz="498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1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7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7" y="2663177"/>
            <a:ext cx="242084" cy="32906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519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5" y="3479385"/>
            <a:ext cx="22463759" cy="91131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905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5"/>
            <a:ext cx="17549813" cy="1259999"/>
          </a:xfrm>
        </p:spPr>
        <p:txBody>
          <a:bodyPr/>
          <a:lstStyle>
            <a:lvl1pPr marL="68083" indent="0">
              <a:spcBef>
                <a:spcPts val="0"/>
              </a:spcBef>
              <a:buNone/>
              <a:defRPr sz="3465">
                <a:solidFill>
                  <a:srgbClr val="FFFFFF"/>
                </a:solidFill>
              </a:defRPr>
            </a:lvl1pPr>
            <a:lvl2pPr>
              <a:defRPr sz="3032"/>
            </a:lvl2pPr>
            <a:lvl3pPr>
              <a:defRPr sz="2491"/>
            </a:lvl3pPr>
            <a:lvl4pPr>
              <a:defRPr sz="2274"/>
            </a:lvl4pPr>
            <a:lvl5pPr>
              <a:defRPr sz="22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6"/>
            <a:ext cx="5459941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6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6" y="102086"/>
            <a:ext cx="1169987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60" y="9272077"/>
            <a:ext cx="186872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60" y="8814158"/>
            <a:ext cx="186872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60" y="8519577"/>
            <a:ext cx="186872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8344577"/>
            <a:ext cx="186872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2"/>
            <a:ext cx="117811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9" y="1251252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8" y="1251252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4"/>
            <a:ext cx="19889787" cy="1679998"/>
          </a:xfrm>
          <a:prstGeom prst="rect">
            <a:avLst/>
          </a:prstGeom>
        </p:spPr>
        <p:txBody>
          <a:bodyPr vert="horz" lIns="209571" tIns="104786" rIns="209571" bIns="104786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571" tIns="104786" rIns="209571" bIns="104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7"/>
            <a:ext cx="5459941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7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10/5/2023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7"/>
            <a:ext cx="14234848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7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6" y="11789157"/>
            <a:ext cx="1169987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032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963" kern="1200" spc="-248">
          <a:solidFill>
            <a:srgbClr val="C1EEFF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5pPr>
      <a:lvl6pPr marL="1134724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6pPr>
      <a:lvl7pPr marL="2269448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7pPr>
      <a:lvl8pPr marL="3404172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8pPr>
      <a:lvl9pPr marL="4538896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9pPr>
      <a:extLst/>
    </p:titleStyle>
    <p:bodyStyle>
      <a:lvl1pPr marL="1020464" indent="-851044" algn="l" rtl="0" eaLnBrk="0" fontAlgn="base" hangingPunct="0">
        <a:spcBef>
          <a:spcPts val="1737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7472" kern="1200">
          <a:solidFill>
            <a:schemeClr val="tx1"/>
          </a:solidFill>
          <a:latin typeface="+mn-lt"/>
          <a:ea typeface="+mn-ea"/>
          <a:cs typeface="+mn-cs"/>
        </a:defRPr>
      </a:lvl1pPr>
      <a:lvl2pPr marL="1836046" indent="-7092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6497" kern="1200">
          <a:solidFill>
            <a:schemeClr val="tx1"/>
          </a:solidFill>
          <a:latin typeface="+mn-lt"/>
          <a:ea typeface="+mn-ea"/>
          <a:cs typeface="+mn-cs"/>
        </a:defRPr>
      </a:lvl2pPr>
      <a:lvl3pPr marL="2470389" indent="-5673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956" kern="1200">
          <a:solidFill>
            <a:schemeClr val="tx1"/>
          </a:solidFill>
          <a:latin typeface="+mn-lt"/>
          <a:ea typeface="+mn-ea"/>
          <a:cs typeface="+mn-cs"/>
        </a:defRPr>
      </a:lvl3pPr>
      <a:lvl4pPr marL="3128371" indent="-56736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415" kern="1200">
          <a:solidFill>
            <a:schemeClr val="tx1"/>
          </a:solidFill>
          <a:latin typeface="+mn-lt"/>
          <a:ea typeface="+mn-ea"/>
          <a:cs typeface="+mn-cs"/>
        </a:defRPr>
      </a:lvl4pPr>
      <a:lvl5pPr marL="3676034" indent="-52008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981" kern="1200">
          <a:solidFill>
            <a:schemeClr val="tx1"/>
          </a:solidFill>
          <a:latin typeface="+mn-lt"/>
          <a:ea typeface="+mn-ea"/>
          <a:cs typeface="+mn-cs"/>
        </a:defRPr>
      </a:lvl5pPr>
      <a:lvl6pPr marL="4243868" indent="-52197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440" kern="1200">
          <a:solidFill>
            <a:schemeClr val="tx1"/>
          </a:solidFill>
          <a:latin typeface="+mn-lt"/>
          <a:ea typeface="+mn-ea"/>
          <a:cs typeface="+mn-cs"/>
        </a:defRPr>
      </a:lvl6pPr>
      <a:lvl7pPr marL="4720452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7pPr>
      <a:lvl8pPr marL="5197036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8pPr>
      <a:lvl9pPr marL="5673620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134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269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404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538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673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808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943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077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2671"/>
            <a:ext cx="23584721" cy="6538592"/>
          </a:xfrm>
          <a:prstGeom prst="rect">
            <a:avLst/>
          </a:prstGeom>
        </p:spPr>
        <p:txBody>
          <a:bodyPr wrap="square" lIns="226954" tIns="113478" rIns="226954" bIns="113478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Ktieb</a:t>
            </a:r>
            <a:r>
              <a:rPr lang="mt-MT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sz="15161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Ġ</a:t>
            </a:r>
            <a:r>
              <a:rPr lang="mt-MT" sz="15161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enesi</a:t>
            </a:r>
            <a:endParaRPr lang="en-US" sz="15161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Ġen 49, 2.8-10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3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4704" y="354664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6695" y="1403450"/>
            <a:ext cx="22849536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Jinżel mill-muntanji s-sliem lill-poplu,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tinżel mill-għoljiet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il-ġustizzja.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6695" y="2627586"/>
            <a:ext cx="22849536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jħares id-dritt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tal-imsejknin tal-poplu,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isalva l-fqajrin.</a:t>
            </a:r>
            <a:endParaRPr lang="en-GB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6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" y="354664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0964" y="1403450"/>
            <a:ext cx="2248099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sliem kotran sa ma jintemm il-qamar.</a:t>
            </a:r>
          </a:p>
        </p:txBody>
      </p:sp>
    </p:spTree>
    <p:extLst>
      <p:ext uri="{BB962C8B-B14F-4D97-AF65-F5344CB8AC3E}">
        <p14:creationId xmlns:p14="http://schemas.microsoft.com/office/powerpoint/2010/main" val="290932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0964" y="2607505"/>
            <a:ext cx="22480998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Isaltan minn baħar sa baħar,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mix-Xmara sa truf l-art.</a:t>
            </a:r>
          </a:p>
        </p:txBody>
      </p:sp>
    </p:spTree>
    <p:extLst>
      <p:ext uri="{BB962C8B-B14F-4D97-AF65-F5344CB8AC3E}">
        <p14:creationId xmlns:p14="http://schemas.microsoft.com/office/powerpoint/2010/main" val="71166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354664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0964" y="1426292"/>
            <a:ext cx="2248099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Ismu jibqa’ jissemma għal dejjem;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idum ismu sakemm iddum ix-xemx!</a:t>
            </a:r>
          </a:p>
        </p:txBody>
      </p:sp>
    </p:spTree>
    <p:extLst>
      <p:ext uri="{BB962C8B-B14F-4D97-AF65-F5344CB8AC3E}">
        <p14:creationId xmlns:p14="http://schemas.microsoft.com/office/powerpoint/2010/main" val="1200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0964" y="1426292"/>
            <a:ext cx="2248099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 jitbierku l-ġnus kollha tal-art;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il-popli kollha jsejħulu hieni.</a:t>
            </a:r>
          </a:p>
        </p:txBody>
      </p:sp>
    </p:spTree>
    <p:extLst>
      <p:ext uri="{BB962C8B-B14F-4D97-AF65-F5344CB8AC3E}">
        <p14:creationId xmlns:p14="http://schemas.microsoft.com/office/powerpoint/2010/main" val="42888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354664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3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79314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Ġakobb sejjaħ lil uliedu u qalilhom: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“Inġabru u isimghu, ulied Ġakobb, agħtu widen lil Iżrael missierkom!</a:t>
            </a:r>
          </a:p>
        </p:txBody>
      </p:sp>
    </p:spTree>
    <p:extLst>
      <p:ext uri="{BB962C8B-B14F-4D97-AF65-F5344CB8AC3E}">
        <p14:creationId xmlns:p14="http://schemas.microsoft.com/office/powerpoint/2010/main" val="32874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8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927142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603" y="1403450"/>
            <a:ext cx="22895695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Għerf tal-Għoli,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 tqassam kollox bil-qawwa u l-ħlewwa,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 għallimna triq il-għaqal.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8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927142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7374"/>
            <a:ext cx="23399751" cy="818707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16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16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US" sz="15161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1, 1-17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Glorja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73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ta’ Ġesù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bin David, bin Abraham. Abraham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Iżakk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Iżakk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Ġakobb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Ġakobb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Ġuda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ħutu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Ġuda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Fares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Żaraħ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Tamar, Fares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Ħesron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Ħesron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Aram, Aram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Għamminadab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Għamminadab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Naħson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Naħson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Salmon, Salmon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Bogħaż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Raħab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0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Bogħaż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Għobed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Rut,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Għobed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Ġesse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Ġesse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David, is-sultan.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Salamun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0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mill-mara ta’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Salamun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Robogħam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Robogħam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Asa, Asa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16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Ġosafat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Ġosafat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Ġoram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Ġoram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Għużżija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Għużżija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Ġotam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Ġotam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Aħaż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Aħaż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7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65160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Ġuda, int lilek ifaħħruk ħutek. Idek fuq ras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l-għedewwa tiegħek;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quddiemek imilu wlied missierek. Int ferħ ta’ ljun, </a:t>
            </a:r>
          </a:p>
        </p:txBody>
      </p:sp>
    </p:spTree>
    <p:extLst>
      <p:ext uri="{BB962C8B-B14F-4D97-AF65-F5344CB8AC3E}">
        <p14:creationId xmlns:p14="http://schemas.microsoft.com/office/powerpoint/2010/main" val="399044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Ħeżekija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Ħeżekija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Manassi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Manassi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Amon, Amon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Ġosija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Ġosija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Ġekonija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ħutu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kien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65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eżilju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f’Babilonja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eżilju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f’Babilonja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Ġekonija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Salatjel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Salatjel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Żorobabel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Żorobabel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61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Abiħud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Abiħud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Eljakim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Eljakim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Ażor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Ażor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Sadok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Sadok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2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Eliħud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Eliħud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Elgħażar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Elgħażar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Mattan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Mattan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Ġakobb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Ġakobb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ir-raġel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3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twieled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Ġesù li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jsejħulu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 n-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Abraham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erbatax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64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sal-eżilju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Babilonja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erbatax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u mill-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eżilju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Babilonja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sal-Messija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erbatax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72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013582" y="3491682"/>
            <a:ext cx="21372586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1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65160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Ġuda, inti ibni mill-priża tiela’.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Bħal iljun imkennen, mimdud bħal mart l-iljun.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 se jqajmek?</a:t>
            </a:r>
          </a:p>
        </p:txBody>
      </p:sp>
    </p:spTree>
    <p:extLst>
      <p:ext uri="{BB962C8B-B14F-4D97-AF65-F5344CB8AC3E}">
        <p14:creationId xmlns:p14="http://schemas.microsoft.com/office/powerpoint/2010/main" val="146691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65160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Ix-xettru minn id Ġuda ma jitneħħiex; u l-ħatar minn bejn riġlejh, sakemm iġibulu l-ħaraġ,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minnu l-ġnus jisimgħu”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96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3836004"/>
            <a:ext cx="23399749" cy="4984270"/>
          </a:xfrm>
          <a:prstGeom prst="rect">
            <a:avLst/>
          </a:prstGeom>
          <a:noFill/>
        </p:spPr>
        <p:txBody>
          <a:bodyPr wrap="square" lIns="211664" tIns="105833" rIns="211664" bIns="105833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mt-MT" sz="15161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1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3831718"/>
            <a:ext cx="23399751" cy="5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Tħaddar f’jiemu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l-ġustizzja u s-sliem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359" y="52940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7240" y="1426292"/>
            <a:ext cx="22665269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agħti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-sultan </a:t>
            </a:r>
            <a:endParaRPr lang="mt-MT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ħaqq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ġustizzja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bin is-sultan,</a:t>
            </a:r>
          </a:p>
        </p:txBody>
      </p:sp>
    </p:spTree>
    <p:extLst>
      <p:ext uri="{BB962C8B-B14F-4D97-AF65-F5344CB8AC3E}">
        <p14:creationId xmlns:p14="http://schemas.microsoft.com/office/powerpoint/2010/main" val="89504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7240" y="1403450"/>
            <a:ext cx="22665269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jiġġudika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bil-ġustizzja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bil-ħaqq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imsejknin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665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570</Words>
  <Application>Microsoft Office PowerPoint</Application>
  <PresentationFormat>Custom</PresentationFormat>
  <Paragraphs>73</Paragraphs>
  <Slides>37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58</cp:revision>
  <dcterms:created xsi:type="dcterms:W3CDTF">2012-07-21T16:47:17Z</dcterms:created>
  <dcterms:modified xsi:type="dcterms:W3CDTF">2023-10-05T06:43:30Z</dcterms:modified>
</cp:coreProperties>
</file>