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  <p:sldMasterId id="2147484214" r:id="rId2"/>
    <p:sldMasterId id="2147484226" r:id="rId3"/>
  </p:sldMasterIdLst>
  <p:sldIdLst>
    <p:sldId id="365" r:id="rId4"/>
    <p:sldId id="316" r:id="rId5"/>
    <p:sldId id="331" r:id="rId6"/>
    <p:sldId id="367" r:id="rId7"/>
    <p:sldId id="328" r:id="rId8"/>
    <p:sldId id="368" r:id="rId9"/>
    <p:sldId id="382" r:id="rId10"/>
    <p:sldId id="397" r:id="rId11"/>
    <p:sldId id="369" r:id="rId12"/>
    <p:sldId id="383" r:id="rId13"/>
    <p:sldId id="385" r:id="rId14"/>
    <p:sldId id="386" r:id="rId15"/>
    <p:sldId id="332" r:id="rId16"/>
    <p:sldId id="387" r:id="rId17"/>
    <p:sldId id="372" r:id="rId18"/>
    <p:sldId id="333" r:id="rId19"/>
    <p:sldId id="375" r:id="rId20"/>
    <p:sldId id="388" r:id="rId21"/>
    <p:sldId id="334" r:id="rId22"/>
    <p:sldId id="376" r:id="rId23"/>
    <p:sldId id="389" r:id="rId24"/>
    <p:sldId id="395" r:id="rId25"/>
    <p:sldId id="377" r:id="rId26"/>
    <p:sldId id="396" r:id="rId27"/>
    <p:sldId id="378" r:id="rId28"/>
    <p:sldId id="336" r:id="rId29"/>
    <p:sldId id="337" r:id="rId30"/>
    <p:sldId id="338" r:id="rId31"/>
    <p:sldId id="339" r:id="rId32"/>
    <p:sldId id="341" r:id="rId33"/>
    <p:sldId id="392" r:id="rId34"/>
    <p:sldId id="342" r:id="rId35"/>
    <p:sldId id="398" r:id="rId36"/>
    <p:sldId id="344" r:id="rId37"/>
    <p:sldId id="345" r:id="rId38"/>
    <p:sldId id="399" r:id="rId39"/>
    <p:sldId id="393" r:id="rId40"/>
    <p:sldId id="346" r:id="rId41"/>
    <p:sldId id="352" r:id="rId42"/>
    <p:sldId id="351" r:id="rId43"/>
    <p:sldId id="379" r:id="rId44"/>
    <p:sldId id="400" r:id="rId45"/>
    <p:sldId id="349" r:id="rId46"/>
    <p:sldId id="380" r:id="rId47"/>
    <p:sldId id="394" r:id="rId48"/>
    <p:sldId id="401" r:id="rId49"/>
    <p:sldId id="353" r:id="rId50"/>
    <p:sldId id="381" r:id="rId51"/>
  </p:sldIdLst>
  <p:sldSz cx="23399750" cy="12599988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400" kern="1200">
        <a:solidFill>
          <a:schemeClr val="tx1"/>
        </a:solidFill>
        <a:latin typeface="Malta" pitchFamily="34" charset="0"/>
        <a:ea typeface="+mn-ea"/>
        <a:cs typeface="Arial" charset="0"/>
      </a:defRPr>
    </a:lvl1pPr>
    <a:lvl2pPr marL="977189" algn="l" rtl="0" fontAlgn="base">
      <a:spcBef>
        <a:spcPct val="0"/>
      </a:spcBef>
      <a:spcAft>
        <a:spcPct val="0"/>
      </a:spcAft>
      <a:defRPr sz="9400" kern="1200">
        <a:solidFill>
          <a:schemeClr val="tx1"/>
        </a:solidFill>
        <a:latin typeface="Malta" pitchFamily="34" charset="0"/>
        <a:ea typeface="+mn-ea"/>
        <a:cs typeface="Arial" charset="0"/>
      </a:defRPr>
    </a:lvl2pPr>
    <a:lvl3pPr marL="1954376" algn="l" rtl="0" fontAlgn="base">
      <a:spcBef>
        <a:spcPct val="0"/>
      </a:spcBef>
      <a:spcAft>
        <a:spcPct val="0"/>
      </a:spcAft>
      <a:defRPr sz="9400" kern="1200">
        <a:solidFill>
          <a:schemeClr val="tx1"/>
        </a:solidFill>
        <a:latin typeface="Malta" pitchFamily="34" charset="0"/>
        <a:ea typeface="+mn-ea"/>
        <a:cs typeface="Arial" charset="0"/>
      </a:defRPr>
    </a:lvl3pPr>
    <a:lvl4pPr marL="2931566" algn="l" rtl="0" fontAlgn="base">
      <a:spcBef>
        <a:spcPct val="0"/>
      </a:spcBef>
      <a:spcAft>
        <a:spcPct val="0"/>
      </a:spcAft>
      <a:defRPr sz="9400" kern="1200">
        <a:solidFill>
          <a:schemeClr val="tx1"/>
        </a:solidFill>
        <a:latin typeface="Malta" pitchFamily="34" charset="0"/>
        <a:ea typeface="+mn-ea"/>
        <a:cs typeface="Arial" charset="0"/>
      </a:defRPr>
    </a:lvl4pPr>
    <a:lvl5pPr marL="3908755" algn="l" rtl="0" fontAlgn="base">
      <a:spcBef>
        <a:spcPct val="0"/>
      </a:spcBef>
      <a:spcAft>
        <a:spcPct val="0"/>
      </a:spcAft>
      <a:defRPr sz="9400" kern="1200">
        <a:solidFill>
          <a:schemeClr val="tx1"/>
        </a:solidFill>
        <a:latin typeface="Malta" pitchFamily="34" charset="0"/>
        <a:ea typeface="+mn-ea"/>
        <a:cs typeface="Arial" charset="0"/>
      </a:defRPr>
    </a:lvl5pPr>
    <a:lvl6pPr marL="4885944" algn="l" defTabSz="1954376" rtl="0" eaLnBrk="1" latinLnBrk="0" hangingPunct="1">
      <a:defRPr sz="9400" kern="1200">
        <a:solidFill>
          <a:schemeClr val="tx1"/>
        </a:solidFill>
        <a:latin typeface="Malta" pitchFamily="34" charset="0"/>
        <a:ea typeface="+mn-ea"/>
        <a:cs typeface="Arial" charset="0"/>
      </a:defRPr>
    </a:lvl6pPr>
    <a:lvl7pPr marL="5863132" algn="l" defTabSz="1954376" rtl="0" eaLnBrk="1" latinLnBrk="0" hangingPunct="1">
      <a:defRPr sz="9400" kern="1200">
        <a:solidFill>
          <a:schemeClr val="tx1"/>
        </a:solidFill>
        <a:latin typeface="Malta" pitchFamily="34" charset="0"/>
        <a:ea typeface="+mn-ea"/>
        <a:cs typeface="Arial" charset="0"/>
      </a:defRPr>
    </a:lvl7pPr>
    <a:lvl8pPr marL="6840321" algn="l" defTabSz="1954376" rtl="0" eaLnBrk="1" latinLnBrk="0" hangingPunct="1">
      <a:defRPr sz="9400" kern="1200">
        <a:solidFill>
          <a:schemeClr val="tx1"/>
        </a:solidFill>
        <a:latin typeface="Malta" pitchFamily="34" charset="0"/>
        <a:ea typeface="+mn-ea"/>
        <a:cs typeface="Arial" charset="0"/>
      </a:defRPr>
    </a:lvl8pPr>
    <a:lvl9pPr marL="7817510" algn="l" defTabSz="1954376" rtl="0" eaLnBrk="1" latinLnBrk="0" hangingPunct="1">
      <a:defRPr sz="9400" kern="1200">
        <a:solidFill>
          <a:schemeClr val="tx1"/>
        </a:solidFill>
        <a:latin typeface="Malt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73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5000"/>
    <a:srgbClr val="0000CC"/>
    <a:srgbClr val="006600"/>
    <a:srgbClr val="CC00CC"/>
    <a:srgbClr val="E6A05A"/>
    <a:srgbClr val="DAA366"/>
    <a:srgbClr val="FEDA42"/>
    <a:srgbClr val="CCFFFF"/>
    <a:srgbClr val="CF4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94" autoAdjust="0"/>
    <p:restoredTop sz="94660"/>
  </p:normalViewPr>
  <p:slideViewPr>
    <p:cSldViewPr>
      <p:cViewPr varScale="1">
        <p:scale>
          <a:sx n="29" d="100"/>
          <a:sy n="29" d="100"/>
        </p:scale>
        <p:origin x="138" y="1164"/>
      </p:cViewPr>
      <p:guideLst>
        <p:guide orient="horz" pos="3969"/>
        <p:guide pos="73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2" y="3914166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4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1058198" indent="0" algn="ctr">
              <a:buNone/>
              <a:defRPr/>
            </a:lvl2pPr>
            <a:lvl3pPr marL="2116394" indent="0" algn="ctr">
              <a:buNone/>
              <a:defRPr/>
            </a:lvl3pPr>
            <a:lvl4pPr marL="3174593" indent="0" algn="ctr">
              <a:buNone/>
              <a:defRPr/>
            </a:lvl4pPr>
            <a:lvl5pPr marL="4232791" indent="0" algn="ctr">
              <a:buNone/>
              <a:defRPr/>
            </a:lvl5pPr>
            <a:lvl6pPr marL="5290989" indent="0" algn="ctr">
              <a:buNone/>
              <a:defRPr/>
            </a:lvl6pPr>
            <a:lvl7pPr marL="6349186" indent="0" algn="ctr">
              <a:buNone/>
              <a:defRPr/>
            </a:lvl7pPr>
            <a:lvl8pPr marL="7407384" indent="0" algn="ctr">
              <a:buNone/>
              <a:defRPr/>
            </a:lvl8pPr>
            <a:lvl9pPr marL="846558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fld id="{6F280EBE-E942-4C01-9D55-4F99D6DC0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67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fld id="{EC7EA1D7-8971-4223-82CE-134CA60625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3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1" y="504587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9" y="504587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fld id="{2B7D7C38-1CEE-4483-A170-AB3BFE216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28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2" y="3914166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4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1058198" indent="0" algn="ctr">
              <a:buNone/>
              <a:defRPr/>
            </a:lvl2pPr>
            <a:lvl3pPr marL="2116394" indent="0" algn="ctr">
              <a:buNone/>
              <a:defRPr/>
            </a:lvl3pPr>
            <a:lvl4pPr marL="3174593" indent="0" algn="ctr">
              <a:buNone/>
              <a:defRPr/>
            </a:lvl4pPr>
            <a:lvl5pPr marL="4232791" indent="0" algn="ctr">
              <a:buNone/>
              <a:defRPr/>
            </a:lvl5pPr>
            <a:lvl6pPr marL="5290989" indent="0" algn="ctr">
              <a:buNone/>
              <a:defRPr/>
            </a:lvl6pPr>
            <a:lvl7pPr marL="6349186" indent="0" algn="ctr">
              <a:buNone/>
              <a:defRPr/>
            </a:lvl7pPr>
            <a:lvl8pPr marL="7407384" indent="0" algn="ctr">
              <a:buNone/>
              <a:defRPr/>
            </a:lvl8pPr>
            <a:lvl9pPr marL="846558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fld id="{51A9BEA4-A026-4232-A425-57CA2DAAE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26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fld id="{4ADBD26C-773E-4430-A609-3FB0A07BF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4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8" y="8096661"/>
            <a:ext cx="19889788" cy="2502497"/>
          </a:xfrm>
        </p:spPr>
        <p:txBody>
          <a:bodyPr anchor="t"/>
          <a:lstStyle>
            <a:lvl1pPr algn="l">
              <a:defRPr sz="9205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8" y="5340414"/>
            <a:ext cx="19889788" cy="2756246"/>
          </a:xfrm>
        </p:spPr>
        <p:txBody>
          <a:bodyPr anchor="b"/>
          <a:lstStyle>
            <a:lvl1pPr marL="0" indent="0">
              <a:buNone/>
              <a:defRPr sz="4656"/>
            </a:lvl1pPr>
            <a:lvl2pPr marL="1058198" indent="0">
              <a:buNone/>
              <a:defRPr sz="4115"/>
            </a:lvl2pPr>
            <a:lvl3pPr marL="2116394" indent="0">
              <a:buNone/>
              <a:defRPr sz="3682"/>
            </a:lvl3pPr>
            <a:lvl4pPr marL="3174593" indent="0">
              <a:buNone/>
              <a:defRPr sz="3249"/>
            </a:lvl4pPr>
            <a:lvl5pPr marL="4232791" indent="0">
              <a:buNone/>
              <a:defRPr sz="3249"/>
            </a:lvl5pPr>
            <a:lvl6pPr marL="5290989" indent="0">
              <a:buNone/>
              <a:defRPr sz="3249"/>
            </a:lvl6pPr>
            <a:lvl7pPr marL="6349186" indent="0">
              <a:buNone/>
              <a:defRPr sz="3249"/>
            </a:lvl7pPr>
            <a:lvl8pPr marL="7407384" indent="0">
              <a:buNone/>
              <a:defRPr sz="3249"/>
            </a:lvl8pPr>
            <a:lvl9pPr marL="8465582" indent="0">
              <a:buNone/>
              <a:defRPr sz="32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fld id="{FB2DDDB7-1168-4AAC-B49E-83848A274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115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39999"/>
            <a:ext cx="10334889" cy="8315410"/>
          </a:xfrm>
        </p:spPr>
        <p:txBody>
          <a:bodyPr/>
          <a:lstStyle>
            <a:lvl1pPr>
              <a:defRPr sz="6497"/>
            </a:lvl1pPr>
            <a:lvl2pPr>
              <a:defRPr sz="5523"/>
            </a:lvl2pPr>
            <a:lvl3pPr>
              <a:defRPr sz="4656"/>
            </a:lvl3pPr>
            <a:lvl4pPr>
              <a:defRPr sz="4115"/>
            </a:lvl4pPr>
            <a:lvl5pPr>
              <a:defRPr sz="4115"/>
            </a:lvl5pPr>
            <a:lvl6pPr>
              <a:defRPr sz="4115"/>
            </a:lvl6pPr>
            <a:lvl7pPr>
              <a:defRPr sz="4115"/>
            </a:lvl7pPr>
            <a:lvl8pPr>
              <a:defRPr sz="4115"/>
            </a:lvl8pPr>
            <a:lvl9pPr>
              <a:defRPr sz="411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89" cy="8315410"/>
          </a:xfrm>
        </p:spPr>
        <p:txBody>
          <a:bodyPr/>
          <a:lstStyle>
            <a:lvl1pPr>
              <a:defRPr sz="6497"/>
            </a:lvl1pPr>
            <a:lvl2pPr>
              <a:defRPr sz="5523"/>
            </a:lvl2pPr>
            <a:lvl3pPr>
              <a:defRPr sz="4656"/>
            </a:lvl3pPr>
            <a:lvl4pPr>
              <a:defRPr sz="4115"/>
            </a:lvl4pPr>
            <a:lvl5pPr>
              <a:defRPr sz="4115"/>
            </a:lvl5pPr>
            <a:lvl6pPr>
              <a:defRPr sz="4115"/>
            </a:lvl6pPr>
            <a:lvl7pPr>
              <a:defRPr sz="4115"/>
            </a:lvl7pPr>
            <a:lvl8pPr>
              <a:defRPr sz="4115"/>
            </a:lvl8pPr>
            <a:lvl9pPr>
              <a:defRPr sz="411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fld id="{F84B17C1-D310-403B-9A95-9779DF4CC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35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9" y="2820416"/>
            <a:ext cx="10338954" cy="1175415"/>
          </a:xfrm>
        </p:spPr>
        <p:txBody>
          <a:bodyPr anchor="b"/>
          <a:lstStyle>
            <a:lvl1pPr marL="0" indent="0">
              <a:buNone/>
              <a:defRPr sz="5523" b="1"/>
            </a:lvl1pPr>
            <a:lvl2pPr marL="1058198" indent="0">
              <a:buNone/>
              <a:defRPr sz="4656" b="1"/>
            </a:lvl2pPr>
            <a:lvl3pPr marL="2116394" indent="0">
              <a:buNone/>
              <a:defRPr sz="4115" b="1"/>
            </a:lvl3pPr>
            <a:lvl4pPr marL="3174593" indent="0">
              <a:buNone/>
              <a:defRPr sz="3682" b="1"/>
            </a:lvl4pPr>
            <a:lvl5pPr marL="4232791" indent="0">
              <a:buNone/>
              <a:defRPr sz="3682" b="1"/>
            </a:lvl5pPr>
            <a:lvl6pPr marL="5290989" indent="0">
              <a:buNone/>
              <a:defRPr sz="3682" b="1"/>
            </a:lvl6pPr>
            <a:lvl7pPr marL="6349186" indent="0">
              <a:buNone/>
              <a:defRPr sz="3682" b="1"/>
            </a:lvl7pPr>
            <a:lvl8pPr marL="7407384" indent="0">
              <a:buNone/>
              <a:defRPr sz="3682" b="1"/>
            </a:lvl8pPr>
            <a:lvl9pPr marL="8465582" indent="0">
              <a:buNone/>
              <a:defRPr sz="368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9" y="3995832"/>
            <a:ext cx="10338954" cy="7259577"/>
          </a:xfrm>
        </p:spPr>
        <p:txBody>
          <a:bodyPr/>
          <a:lstStyle>
            <a:lvl1pPr>
              <a:defRPr sz="5523"/>
            </a:lvl1pPr>
            <a:lvl2pPr>
              <a:defRPr sz="4656"/>
            </a:lvl2pPr>
            <a:lvl3pPr>
              <a:defRPr sz="4115"/>
            </a:lvl3pPr>
            <a:lvl4pPr>
              <a:defRPr sz="3682"/>
            </a:lvl4pPr>
            <a:lvl5pPr>
              <a:defRPr sz="3682"/>
            </a:lvl5pPr>
            <a:lvl6pPr>
              <a:defRPr sz="3682"/>
            </a:lvl6pPr>
            <a:lvl7pPr>
              <a:defRPr sz="3682"/>
            </a:lvl7pPr>
            <a:lvl8pPr>
              <a:defRPr sz="3682"/>
            </a:lvl8pPr>
            <a:lvl9pPr>
              <a:defRPr sz="368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6"/>
            <a:ext cx="10343015" cy="1175415"/>
          </a:xfrm>
        </p:spPr>
        <p:txBody>
          <a:bodyPr anchor="b"/>
          <a:lstStyle>
            <a:lvl1pPr marL="0" indent="0">
              <a:buNone/>
              <a:defRPr sz="5523" b="1"/>
            </a:lvl1pPr>
            <a:lvl2pPr marL="1058198" indent="0">
              <a:buNone/>
              <a:defRPr sz="4656" b="1"/>
            </a:lvl2pPr>
            <a:lvl3pPr marL="2116394" indent="0">
              <a:buNone/>
              <a:defRPr sz="4115" b="1"/>
            </a:lvl3pPr>
            <a:lvl4pPr marL="3174593" indent="0">
              <a:buNone/>
              <a:defRPr sz="3682" b="1"/>
            </a:lvl4pPr>
            <a:lvl5pPr marL="4232791" indent="0">
              <a:buNone/>
              <a:defRPr sz="3682" b="1"/>
            </a:lvl5pPr>
            <a:lvl6pPr marL="5290989" indent="0">
              <a:buNone/>
              <a:defRPr sz="3682" b="1"/>
            </a:lvl6pPr>
            <a:lvl7pPr marL="6349186" indent="0">
              <a:buNone/>
              <a:defRPr sz="3682" b="1"/>
            </a:lvl7pPr>
            <a:lvl8pPr marL="7407384" indent="0">
              <a:buNone/>
              <a:defRPr sz="3682" b="1"/>
            </a:lvl8pPr>
            <a:lvl9pPr marL="8465582" indent="0">
              <a:buNone/>
              <a:defRPr sz="368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2"/>
            <a:ext cx="10343015" cy="7259577"/>
          </a:xfrm>
        </p:spPr>
        <p:txBody>
          <a:bodyPr/>
          <a:lstStyle>
            <a:lvl1pPr>
              <a:defRPr sz="5523"/>
            </a:lvl1pPr>
            <a:lvl2pPr>
              <a:defRPr sz="4656"/>
            </a:lvl2pPr>
            <a:lvl3pPr>
              <a:defRPr sz="4115"/>
            </a:lvl3pPr>
            <a:lvl4pPr>
              <a:defRPr sz="3682"/>
            </a:lvl4pPr>
            <a:lvl5pPr>
              <a:defRPr sz="3682"/>
            </a:lvl5pPr>
            <a:lvl6pPr>
              <a:defRPr sz="3682"/>
            </a:lvl6pPr>
            <a:lvl7pPr>
              <a:defRPr sz="3682"/>
            </a:lvl7pPr>
            <a:lvl8pPr>
              <a:defRPr sz="3682"/>
            </a:lvl8pPr>
            <a:lvl9pPr>
              <a:defRPr sz="368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fld id="{8B67BF3D-6FD8-4ACB-A948-CC4EEBEC7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46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fld id="{4BAF0789-9375-4FF2-AE4E-96A4012A6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424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fld id="{5CBDC5BC-6F50-4B30-829E-8975965B7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666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0" y="501666"/>
            <a:ext cx="7698356" cy="2134998"/>
          </a:xfrm>
        </p:spPr>
        <p:txBody>
          <a:bodyPr anchor="b"/>
          <a:lstStyle>
            <a:lvl1pPr algn="l">
              <a:defRPr sz="4656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4" y="501669"/>
            <a:ext cx="13081110" cy="10753741"/>
          </a:xfrm>
        </p:spPr>
        <p:txBody>
          <a:bodyPr/>
          <a:lstStyle>
            <a:lvl1pPr>
              <a:defRPr sz="7364"/>
            </a:lvl1pPr>
            <a:lvl2pPr>
              <a:defRPr sz="6497"/>
            </a:lvl2pPr>
            <a:lvl3pPr>
              <a:defRPr sz="5523"/>
            </a:lvl3pPr>
            <a:lvl4pPr>
              <a:defRPr sz="4656"/>
            </a:lvl4pPr>
            <a:lvl5pPr>
              <a:defRPr sz="4656"/>
            </a:lvl5pPr>
            <a:lvl6pPr>
              <a:defRPr sz="4656"/>
            </a:lvl6pPr>
            <a:lvl7pPr>
              <a:defRPr sz="4656"/>
            </a:lvl7pPr>
            <a:lvl8pPr>
              <a:defRPr sz="4656"/>
            </a:lvl8pPr>
            <a:lvl9pPr>
              <a:defRPr sz="46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0" y="2636666"/>
            <a:ext cx="7698356" cy="8618742"/>
          </a:xfrm>
        </p:spPr>
        <p:txBody>
          <a:bodyPr/>
          <a:lstStyle>
            <a:lvl1pPr marL="0" indent="0">
              <a:buNone/>
              <a:defRPr sz="3249"/>
            </a:lvl1pPr>
            <a:lvl2pPr marL="1058198" indent="0">
              <a:buNone/>
              <a:defRPr sz="2816"/>
            </a:lvl2pPr>
            <a:lvl3pPr marL="2116394" indent="0">
              <a:buNone/>
              <a:defRPr sz="2274"/>
            </a:lvl3pPr>
            <a:lvl4pPr marL="3174593" indent="0">
              <a:buNone/>
              <a:defRPr sz="2058"/>
            </a:lvl4pPr>
            <a:lvl5pPr marL="4232791" indent="0">
              <a:buNone/>
              <a:defRPr sz="2058"/>
            </a:lvl5pPr>
            <a:lvl6pPr marL="5290989" indent="0">
              <a:buNone/>
              <a:defRPr sz="2058"/>
            </a:lvl6pPr>
            <a:lvl7pPr marL="6349186" indent="0">
              <a:buNone/>
              <a:defRPr sz="2058"/>
            </a:lvl7pPr>
            <a:lvl8pPr marL="7407384" indent="0">
              <a:buNone/>
              <a:defRPr sz="2058"/>
            </a:lvl8pPr>
            <a:lvl9pPr marL="8465582" indent="0">
              <a:buNone/>
              <a:defRPr sz="205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fld id="{EDB15AB2-EC6E-4AE5-8442-DF2C2E9EA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6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fld id="{10579791-E037-4D0D-8D66-07CBABE035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990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4656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4"/>
            <a:ext cx="14039850" cy="7559993"/>
          </a:xfrm>
        </p:spPr>
        <p:txBody>
          <a:bodyPr/>
          <a:lstStyle>
            <a:lvl1pPr marL="0" indent="0">
              <a:buNone/>
              <a:defRPr sz="7364"/>
            </a:lvl1pPr>
            <a:lvl2pPr marL="1058198" indent="0">
              <a:buNone/>
              <a:defRPr sz="6497"/>
            </a:lvl2pPr>
            <a:lvl3pPr marL="2116394" indent="0">
              <a:buNone/>
              <a:defRPr sz="5523"/>
            </a:lvl3pPr>
            <a:lvl4pPr marL="3174593" indent="0">
              <a:buNone/>
              <a:defRPr sz="4656"/>
            </a:lvl4pPr>
            <a:lvl5pPr marL="4232791" indent="0">
              <a:buNone/>
              <a:defRPr sz="4656"/>
            </a:lvl5pPr>
            <a:lvl6pPr marL="5290989" indent="0">
              <a:buNone/>
              <a:defRPr sz="4656"/>
            </a:lvl6pPr>
            <a:lvl7pPr marL="6349186" indent="0">
              <a:buNone/>
              <a:defRPr sz="4656"/>
            </a:lvl7pPr>
            <a:lvl8pPr marL="7407384" indent="0">
              <a:buNone/>
              <a:defRPr sz="4656"/>
            </a:lvl8pPr>
            <a:lvl9pPr marL="8465582" indent="0">
              <a:buNone/>
              <a:defRPr sz="4656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3249"/>
            </a:lvl1pPr>
            <a:lvl2pPr marL="1058198" indent="0">
              <a:buNone/>
              <a:defRPr sz="2816"/>
            </a:lvl2pPr>
            <a:lvl3pPr marL="2116394" indent="0">
              <a:buNone/>
              <a:defRPr sz="2274"/>
            </a:lvl3pPr>
            <a:lvl4pPr marL="3174593" indent="0">
              <a:buNone/>
              <a:defRPr sz="2058"/>
            </a:lvl4pPr>
            <a:lvl5pPr marL="4232791" indent="0">
              <a:buNone/>
              <a:defRPr sz="2058"/>
            </a:lvl5pPr>
            <a:lvl6pPr marL="5290989" indent="0">
              <a:buNone/>
              <a:defRPr sz="2058"/>
            </a:lvl6pPr>
            <a:lvl7pPr marL="6349186" indent="0">
              <a:buNone/>
              <a:defRPr sz="2058"/>
            </a:lvl7pPr>
            <a:lvl8pPr marL="7407384" indent="0">
              <a:buNone/>
              <a:defRPr sz="2058"/>
            </a:lvl8pPr>
            <a:lvl9pPr marL="8465582" indent="0">
              <a:buNone/>
              <a:defRPr sz="205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fld id="{22DE6795-A64B-4CD7-9402-437F99A6D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575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fld id="{68CB6536-05CF-4E59-B169-3169AF10E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442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1" y="504587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9" y="504587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fld id="{DA6C5531-CF9C-45E9-A574-303CDE0D9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707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2" y="3914166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4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1058198" indent="0" algn="ctr">
              <a:buNone/>
              <a:defRPr/>
            </a:lvl2pPr>
            <a:lvl3pPr marL="2116394" indent="0" algn="ctr">
              <a:buNone/>
              <a:defRPr/>
            </a:lvl3pPr>
            <a:lvl4pPr marL="3174593" indent="0" algn="ctr">
              <a:buNone/>
              <a:defRPr/>
            </a:lvl4pPr>
            <a:lvl5pPr marL="4232791" indent="0" algn="ctr">
              <a:buNone/>
              <a:defRPr/>
            </a:lvl5pPr>
            <a:lvl6pPr marL="5290989" indent="0" algn="ctr">
              <a:buNone/>
              <a:defRPr/>
            </a:lvl6pPr>
            <a:lvl7pPr marL="6349186" indent="0" algn="ctr">
              <a:buNone/>
              <a:defRPr/>
            </a:lvl7pPr>
            <a:lvl8pPr marL="7407384" indent="0" algn="ctr">
              <a:buNone/>
              <a:defRPr/>
            </a:lvl8pPr>
            <a:lvl9pPr marL="846558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D921A-2257-4242-B405-1ECC3637B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626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B8F97-2E46-43B9-9825-4C95F545E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211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8" y="8096661"/>
            <a:ext cx="19889788" cy="2502497"/>
          </a:xfrm>
        </p:spPr>
        <p:txBody>
          <a:bodyPr anchor="t"/>
          <a:lstStyle>
            <a:lvl1pPr algn="l">
              <a:defRPr sz="9205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8" y="5340414"/>
            <a:ext cx="19889788" cy="2756246"/>
          </a:xfrm>
        </p:spPr>
        <p:txBody>
          <a:bodyPr anchor="b"/>
          <a:lstStyle>
            <a:lvl1pPr marL="0" indent="0">
              <a:buNone/>
              <a:defRPr sz="4656"/>
            </a:lvl1pPr>
            <a:lvl2pPr marL="1058198" indent="0">
              <a:buNone/>
              <a:defRPr sz="4115"/>
            </a:lvl2pPr>
            <a:lvl3pPr marL="2116394" indent="0">
              <a:buNone/>
              <a:defRPr sz="3682"/>
            </a:lvl3pPr>
            <a:lvl4pPr marL="3174593" indent="0">
              <a:buNone/>
              <a:defRPr sz="3249"/>
            </a:lvl4pPr>
            <a:lvl5pPr marL="4232791" indent="0">
              <a:buNone/>
              <a:defRPr sz="3249"/>
            </a:lvl5pPr>
            <a:lvl6pPr marL="5290989" indent="0">
              <a:buNone/>
              <a:defRPr sz="3249"/>
            </a:lvl6pPr>
            <a:lvl7pPr marL="6349186" indent="0">
              <a:buNone/>
              <a:defRPr sz="3249"/>
            </a:lvl7pPr>
            <a:lvl8pPr marL="7407384" indent="0">
              <a:buNone/>
              <a:defRPr sz="3249"/>
            </a:lvl8pPr>
            <a:lvl9pPr marL="8465582" indent="0">
              <a:buNone/>
              <a:defRPr sz="32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6D90B-BEDC-495F-B3FF-66229FD8F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207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39999"/>
            <a:ext cx="10334889" cy="8315410"/>
          </a:xfrm>
        </p:spPr>
        <p:txBody>
          <a:bodyPr/>
          <a:lstStyle>
            <a:lvl1pPr>
              <a:defRPr sz="6497"/>
            </a:lvl1pPr>
            <a:lvl2pPr>
              <a:defRPr sz="5523"/>
            </a:lvl2pPr>
            <a:lvl3pPr>
              <a:defRPr sz="4656"/>
            </a:lvl3pPr>
            <a:lvl4pPr>
              <a:defRPr sz="4115"/>
            </a:lvl4pPr>
            <a:lvl5pPr>
              <a:defRPr sz="4115"/>
            </a:lvl5pPr>
            <a:lvl6pPr>
              <a:defRPr sz="4115"/>
            </a:lvl6pPr>
            <a:lvl7pPr>
              <a:defRPr sz="4115"/>
            </a:lvl7pPr>
            <a:lvl8pPr>
              <a:defRPr sz="4115"/>
            </a:lvl8pPr>
            <a:lvl9pPr>
              <a:defRPr sz="411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89" cy="8315410"/>
          </a:xfrm>
        </p:spPr>
        <p:txBody>
          <a:bodyPr/>
          <a:lstStyle>
            <a:lvl1pPr>
              <a:defRPr sz="6497"/>
            </a:lvl1pPr>
            <a:lvl2pPr>
              <a:defRPr sz="5523"/>
            </a:lvl2pPr>
            <a:lvl3pPr>
              <a:defRPr sz="4656"/>
            </a:lvl3pPr>
            <a:lvl4pPr>
              <a:defRPr sz="4115"/>
            </a:lvl4pPr>
            <a:lvl5pPr>
              <a:defRPr sz="4115"/>
            </a:lvl5pPr>
            <a:lvl6pPr>
              <a:defRPr sz="4115"/>
            </a:lvl6pPr>
            <a:lvl7pPr>
              <a:defRPr sz="4115"/>
            </a:lvl7pPr>
            <a:lvl8pPr>
              <a:defRPr sz="4115"/>
            </a:lvl8pPr>
            <a:lvl9pPr>
              <a:defRPr sz="411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591B7-5C98-451B-ADBA-10CFB7F70D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632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9" y="2820416"/>
            <a:ext cx="10338954" cy="1175415"/>
          </a:xfrm>
        </p:spPr>
        <p:txBody>
          <a:bodyPr anchor="b"/>
          <a:lstStyle>
            <a:lvl1pPr marL="0" indent="0">
              <a:buNone/>
              <a:defRPr sz="5523" b="1"/>
            </a:lvl1pPr>
            <a:lvl2pPr marL="1058198" indent="0">
              <a:buNone/>
              <a:defRPr sz="4656" b="1"/>
            </a:lvl2pPr>
            <a:lvl3pPr marL="2116394" indent="0">
              <a:buNone/>
              <a:defRPr sz="4115" b="1"/>
            </a:lvl3pPr>
            <a:lvl4pPr marL="3174593" indent="0">
              <a:buNone/>
              <a:defRPr sz="3682" b="1"/>
            </a:lvl4pPr>
            <a:lvl5pPr marL="4232791" indent="0">
              <a:buNone/>
              <a:defRPr sz="3682" b="1"/>
            </a:lvl5pPr>
            <a:lvl6pPr marL="5290989" indent="0">
              <a:buNone/>
              <a:defRPr sz="3682" b="1"/>
            </a:lvl6pPr>
            <a:lvl7pPr marL="6349186" indent="0">
              <a:buNone/>
              <a:defRPr sz="3682" b="1"/>
            </a:lvl7pPr>
            <a:lvl8pPr marL="7407384" indent="0">
              <a:buNone/>
              <a:defRPr sz="3682" b="1"/>
            </a:lvl8pPr>
            <a:lvl9pPr marL="8465582" indent="0">
              <a:buNone/>
              <a:defRPr sz="368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9" y="3995832"/>
            <a:ext cx="10338954" cy="7259577"/>
          </a:xfrm>
        </p:spPr>
        <p:txBody>
          <a:bodyPr/>
          <a:lstStyle>
            <a:lvl1pPr>
              <a:defRPr sz="5523"/>
            </a:lvl1pPr>
            <a:lvl2pPr>
              <a:defRPr sz="4656"/>
            </a:lvl2pPr>
            <a:lvl3pPr>
              <a:defRPr sz="4115"/>
            </a:lvl3pPr>
            <a:lvl4pPr>
              <a:defRPr sz="3682"/>
            </a:lvl4pPr>
            <a:lvl5pPr>
              <a:defRPr sz="3682"/>
            </a:lvl5pPr>
            <a:lvl6pPr>
              <a:defRPr sz="3682"/>
            </a:lvl6pPr>
            <a:lvl7pPr>
              <a:defRPr sz="3682"/>
            </a:lvl7pPr>
            <a:lvl8pPr>
              <a:defRPr sz="3682"/>
            </a:lvl8pPr>
            <a:lvl9pPr>
              <a:defRPr sz="368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6"/>
            <a:ext cx="10343015" cy="1175415"/>
          </a:xfrm>
        </p:spPr>
        <p:txBody>
          <a:bodyPr anchor="b"/>
          <a:lstStyle>
            <a:lvl1pPr marL="0" indent="0">
              <a:buNone/>
              <a:defRPr sz="5523" b="1"/>
            </a:lvl1pPr>
            <a:lvl2pPr marL="1058198" indent="0">
              <a:buNone/>
              <a:defRPr sz="4656" b="1"/>
            </a:lvl2pPr>
            <a:lvl3pPr marL="2116394" indent="0">
              <a:buNone/>
              <a:defRPr sz="4115" b="1"/>
            </a:lvl3pPr>
            <a:lvl4pPr marL="3174593" indent="0">
              <a:buNone/>
              <a:defRPr sz="3682" b="1"/>
            </a:lvl4pPr>
            <a:lvl5pPr marL="4232791" indent="0">
              <a:buNone/>
              <a:defRPr sz="3682" b="1"/>
            </a:lvl5pPr>
            <a:lvl6pPr marL="5290989" indent="0">
              <a:buNone/>
              <a:defRPr sz="3682" b="1"/>
            </a:lvl6pPr>
            <a:lvl7pPr marL="6349186" indent="0">
              <a:buNone/>
              <a:defRPr sz="3682" b="1"/>
            </a:lvl7pPr>
            <a:lvl8pPr marL="7407384" indent="0">
              <a:buNone/>
              <a:defRPr sz="3682" b="1"/>
            </a:lvl8pPr>
            <a:lvl9pPr marL="8465582" indent="0">
              <a:buNone/>
              <a:defRPr sz="368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2"/>
            <a:ext cx="10343015" cy="7259577"/>
          </a:xfrm>
        </p:spPr>
        <p:txBody>
          <a:bodyPr/>
          <a:lstStyle>
            <a:lvl1pPr>
              <a:defRPr sz="5523"/>
            </a:lvl1pPr>
            <a:lvl2pPr>
              <a:defRPr sz="4656"/>
            </a:lvl2pPr>
            <a:lvl3pPr>
              <a:defRPr sz="4115"/>
            </a:lvl3pPr>
            <a:lvl4pPr>
              <a:defRPr sz="3682"/>
            </a:lvl4pPr>
            <a:lvl5pPr>
              <a:defRPr sz="3682"/>
            </a:lvl5pPr>
            <a:lvl6pPr>
              <a:defRPr sz="3682"/>
            </a:lvl6pPr>
            <a:lvl7pPr>
              <a:defRPr sz="3682"/>
            </a:lvl7pPr>
            <a:lvl8pPr>
              <a:defRPr sz="3682"/>
            </a:lvl8pPr>
            <a:lvl9pPr>
              <a:defRPr sz="368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2BC59-3787-4E4B-936F-92CD52F57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0586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DEDC0-0A79-40F9-AB21-8F75E94BB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76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526DB-9840-446F-91A3-8203259B1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04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8" y="8096661"/>
            <a:ext cx="19889788" cy="2502497"/>
          </a:xfrm>
        </p:spPr>
        <p:txBody>
          <a:bodyPr anchor="t"/>
          <a:lstStyle>
            <a:lvl1pPr algn="l">
              <a:defRPr sz="9205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8" y="5340414"/>
            <a:ext cx="19889788" cy="2756246"/>
          </a:xfrm>
        </p:spPr>
        <p:txBody>
          <a:bodyPr anchor="b"/>
          <a:lstStyle>
            <a:lvl1pPr marL="0" indent="0">
              <a:buNone/>
              <a:defRPr sz="4656"/>
            </a:lvl1pPr>
            <a:lvl2pPr marL="1058198" indent="0">
              <a:buNone/>
              <a:defRPr sz="4115"/>
            </a:lvl2pPr>
            <a:lvl3pPr marL="2116394" indent="0">
              <a:buNone/>
              <a:defRPr sz="3682"/>
            </a:lvl3pPr>
            <a:lvl4pPr marL="3174593" indent="0">
              <a:buNone/>
              <a:defRPr sz="3249"/>
            </a:lvl4pPr>
            <a:lvl5pPr marL="4232791" indent="0">
              <a:buNone/>
              <a:defRPr sz="3249"/>
            </a:lvl5pPr>
            <a:lvl6pPr marL="5290989" indent="0">
              <a:buNone/>
              <a:defRPr sz="3249"/>
            </a:lvl6pPr>
            <a:lvl7pPr marL="6349186" indent="0">
              <a:buNone/>
              <a:defRPr sz="3249"/>
            </a:lvl7pPr>
            <a:lvl8pPr marL="7407384" indent="0">
              <a:buNone/>
              <a:defRPr sz="3249"/>
            </a:lvl8pPr>
            <a:lvl9pPr marL="8465582" indent="0">
              <a:buNone/>
              <a:defRPr sz="32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fld id="{ED8709BA-443C-42F9-ABC7-7B78C15EE1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777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0" y="501666"/>
            <a:ext cx="7698356" cy="2134998"/>
          </a:xfrm>
        </p:spPr>
        <p:txBody>
          <a:bodyPr anchor="b"/>
          <a:lstStyle>
            <a:lvl1pPr algn="l">
              <a:defRPr sz="4656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4" y="501669"/>
            <a:ext cx="13081110" cy="10753741"/>
          </a:xfrm>
        </p:spPr>
        <p:txBody>
          <a:bodyPr/>
          <a:lstStyle>
            <a:lvl1pPr>
              <a:defRPr sz="7364"/>
            </a:lvl1pPr>
            <a:lvl2pPr>
              <a:defRPr sz="6497"/>
            </a:lvl2pPr>
            <a:lvl3pPr>
              <a:defRPr sz="5523"/>
            </a:lvl3pPr>
            <a:lvl4pPr>
              <a:defRPr sz="4656"/>
            </a:lvl4pPr>
            <a:lvl5pPr>
              <a:defRPr sz="4656"/>
            </a:lvl5pPr>
            <a:lvl6pPr>
              <a:defRPr sz="4656"/>
            </a:lvl6pPr>
            <a:lvl7pPr>
              <a:defRPr sz="4656"/>
            </a:lvl7pPr>
            <a:lvl8pPr>
              <a:defRPr sz="4656"/>
            </a:lvl8pPr>
            <a:lvl9pPr>
              <a:defRPr sz="46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0" y="2636666"/>
            <a:ext cx="7698356" cy="8618742"/>
          </a:xfrm>
        </p:spPr>
        <p:txBody>
          <a:bodyPr/>
          <a:lstStyle>
            <a:lvl1pPr marL="0" indent="0">
              <a:buNone/>
              <a:defRPr sz="3249"/>
            </a:lvl1pPr>
            <a:lvl2pPr marL="1058198" indent="0">
              <a:buNone/>
              <a:defRPr sz="2816"/>
            </a:lvl2pPr>
            <a:lvl3pPr marL="2116394" indent="0">
              <a:buNone/>
              <a:defRPr sz="2274"/>
            </a:lvl3pPr>
            <a:lvl4pPr marL="3174593" indent="0">
              <a:buNone/>
              <a:defRPr sz="2058"/>
            </a:lvl4pPr>
            <a:lvl5pPr marL="4232791" indent="0">
              <a:buNone/>
              <a:defRPr sz="2058"/>
            </a:lvl5pPr>
            <a:lvl6pPr marL="5290989" indent="0">
              <a:buNone/>
              <a:defRPr sz="2058"/>
            </a:lvl6pPr>
            <a:lvl7pPr marL="6349186" indent="0">
              <a:buNone/>
              <a:defRPr sz="2058"/>
            </a:lvl7pPr>
            <a:lvl8pPr marL="7407384" indent="0">
              <a:buNone/>
              <a:defRPr sz="2058"/>
            </a:lvl8pPr>
            <a:lvl9pPr marL="8465582" indent="0">
              <a:buNone/>
              <a:defRPr sz="205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7C525-1A1C-4736-9996-60DD47E8F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555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4656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4"/>
            <a:ext cx="14039850" cy="7559993"/>
          </a:xfrm>
        </p:spPr>
        <p:txBody>
          <a:bodyPr/>
          <a:lstStyle>
            <a:lvl1pPr marL="0" indent="0">
              <a:buNone/>
              <a:defRPr sz="7364"/>
            </a:lvl1pPr>
            <a:lvl2pPr marL="1058198" indent="0">
              <a:buNone/>
              <a:defRPr sz="6497"/>
            </a:lvl2pPr>
            <a:lvl3pPr marL="2116394" indent="0">
              <a:buNone/>
              <a:defRPr sz="5523"/>
            </a:lvl3pPr>
            <a:lvl4pPr marL="3174593" indent="0">
              <a:buNone/>
              <a:defRPr sz="4656"/>
            </a:lvl4pPr>
            <a:lvl5pPr marL="4232791" indent="0">
              <a:buNone/>
              <a:defRPr sz="4656"/>
            </a:lvl5pPr>
            <a:lvl6pPr marL="5290989" indent="0">
              <a:buNone/>
              <a:defRPr sz="4656"/>
            </a:lvl6pPr>
            <a:lvl7pPr marL="6349186" indent="0">
              <a:buNone/>
              <a:defRPr sz="4656"/>
            </a:lvl7pPr>
            <a:lvl8pPr marL="7407384" indent="0">
              <a:buNone/>
              <a:defRPr sz="4656"/>
            </a:lvl8pPr>
            <a:lvl9pPr marL="8465582" indent="0">
              <a:buNone/>
              <a:defRPr sz="4656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3249"/>
            </a:lvl1pPr>
            <a:lvl2pPr marL="1058198" indent="0">
              <a:buNone/>
              <a:defRPr sz="2816"/>
            </a:lvl2pPr>
            <a:lvl3pPr marL="2116394" indent="0">
              <a:buNone/>
              <a:defRPr sz="2274"/>
            </a:lvl3pPr>
            <a:lvl4pPr marL="3174593" indent="0">
              <a:buNone/>
              <a:defRPr sz="2058"/>
            </a:lvl4pPr>
            <a:lvl5pPr marL="4232791" indent="0">
              <a:buNone/>
              <a:defRPr sz="2058"/>
            </a:lvl5pPr>
            <a:lvl6pPr marL="5290989" indent="0">
              <a:buNone/>
              <a:defRPr sz="2058"/>
            </a:lvl6pPr>
            <a:lvl7pPr marL="6349186" indent="0">
              <a:buNone/>
              <a:defRPr sz="2058"/>
            </a:lvl7pPr>
            <a:lvl8pPr marL="7407384" indent="0">
              <a:buNone/>
              <a:defRPr sz="2058"/>
            </a:lvl8pPr>
            <a:lvl9pPr marL="8465582" indent="0">
              <a:buNone/>
              <a:defRPr sz="205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F1491-E4F5-4B50-8E47-6DDB541504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854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C419F-A241-464C-9DE8-3BC9EB9BC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874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1" y="504587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9" y="504587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E363B-638B-4311-A50D-EE89D46EE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57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39999"/>
            <a:ext cx="10334889" cy="8315410"/>
          </a:xfrm>
        </p:spPr>
        <p:txBody>
          <a:bodyPr/>
          <a:lstStyle>
            <a:lvl1pPr>
              <a:defRPr sz="6497"/>
            </a:lvl1pPr>
            <a:lvl2pPr>
              <a:defRPr sz="5523"/>
            </a:lvl2pPr>
            <a:lvl3pPr>
              <a:defRPr sz="4656"/>
            </a:lvl3pPr>
            <a:lvl4pPr>
              <a:defRPr sz="4115"/>
            </a:lvl4pPr>
            <a:lvl5pPr>
              <a:defRPr sz="4115"/>
            </a:lvl5pPr>
            <a:lvl6pPr>
              <a:defRPr sz="4115"/>
            </a:lvl6pPr>
            <a:lvl7pPr>
              <a:defRPr sz="4115"/>
            </a:lvl7pPr>
            <a:lvl8pPr>
              <a:defRPr sz="4115"/>
            </a:lvl8pPr>
            <a:lvl9pPr>
              <a:defRPr sz="411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89" cy="8315410"/>
          </a:xfrm>
        </p:spPr>
        <p:txBody>
          <a:bodyPr/>
          <a:lstStyle>
            <a:lvl1pPr>
              <a:defRPr sz="6497"/>
            </a:lvl1pPr>
            <a:lvl2pPr>
              <a:defRPr sz="5523"/>
            </a:lvl2pPr>
            <a:lvl3pPr>
              <a:defRPr sz="4656"/>
            </a:lvl3pPr>
            <a:lvl4pPr>
              <a:defRPr sz="4115"/>
            </a:lvl4pPr>
            <a:lvl5pPr>
              <a:defRPr sz="4115"/>
            </a:lvl5pPr>
            <a:lvl6pPr>
              <a:defRPr sz="4115"/>
            </a:lvl6pPr>
            <a:lvl7pPr>
              <a:defRPr sz="4115"/>
            </a:lvl7pPr>
            <a:lvl8pPr>
              <a:defRPr sz="4115"/>
            </a:lvl8pPr>
            <a:lvl9pPr>
              <a:defRPr sz="411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fld id="{4DCAB4D9-2C01-454E-8195-66FC4A217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0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9" y="2820416"/>
            <a:ext cx="10338954" cy="1175415"/>
          </a:xfrm>
        </p:spPr>
        <p:txBody>
          <a:bodyPr anchor="b"/>
          <a:lstStyle>
            <a:lvl1pPr marL="0" indent="0">
              <a:buNone/>
              <a:defRPr sz="5523" b="1"/>
            </a:lvl1pPr>
            <a:lvl2pPr marL="1058198" indent="0">
              <a:buNone/>
              <a:defRPr sz="4656" b="1"/>
            </a:lvl2pPr>
            <a:lvl3pPr marL="2116394" indent="0">
              <a:buNone/>
              <a:defRPr sz="4115" b="1"/>
            </a:lvl3pPr>
            <a:lvl4pPr marL="3174593" indent="0">
              <a:buNone/>
              <a:defRPr sz="3682" b="1"/>
            </a:lvl4pPr>
            <a:lvl5pPr marL="4232791" indent="0">
              <a:buNone/>
              <a:defRPr sz="3682" b="1"/>
            </a:lvl5pPr>
            <a:lvl6pPr marL="5290989" indent="0">
              <a:buNone/>
              <a:defRPr sz="3682" b="1"/>
            </a:lvl6pPr>
            <a:lvl7pPr marL="6349186" indent="0">
              <a:buNone/>
              <a:defRPr sz="3682" b="1"/>
            </a:lvl7pPr>
            <a:lvl8pPr marL="7407384" indent="0">
              <a:buNone/>
              <a:defRPr sz="3682" b="1"/>
            </a:lvl8pPr>
            <a:lvl9pPr marL="8465582" indent="0">
              <a:buNone/>
              <a:defRPr sz="368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9" y="3995832"/>
            <a:ext cx="10338954" cy="7259577"/>
          </a:xfrm>
        </p:spPr>
        <p:txBody>
          <a:bodyPr/>
          <a:lstStyle>
            <a:lvl1pPr>
              <a:defRPr sz="5523"/>
            </a:lvl1pPr>
            <a:lvl2pPr>
              <a:defRPr sz="4656"/>
            </a:lvl2pPr>
            <a:lvl3pPr>
              <a:defRPr sz="4115"/>
            </a:lvl3pPr>
            <a:lvl4pPr>
              <a:defRPr sz="3682"/>
            </a:lvl4pPr>
            <a:lvl5pPr>
              <a:defRPr sz="3682"/>
            </a:lvl5pPr>
            <a:lvl6pPr>
              <a:defRPr sz="3682"/>
            </a:lvl6pPr>
            <a:lvl7pPr>
              <a:defRPr sz="3682"/>
            </a:lvl7pPr>
            <a:lvl8pPr>
              <a:defRPr sz="3682"/>
            </a:lvl8pPr>
            <a:lvl9pPr>
              <a:defRPr sz="368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6"/>
            <a:ext cx="10343015" cy="1175415"/>
          </a:xfrm>
        </p:spPr>
        <p:txBody>
          <a:bodyPr anchor="b"/>
          <a:lstStyle>
            <a:lvl1pPr marL="0" indent="0">
              <a:buNone/>
              <a:defRPr sz="5523" b="1"/>
            </a:lvl1pPr>
            <a:lvl2pPr marL="1058198" indent="0">
              <a:buNone/>
              <a:defRPr sz="4656" b="1"/>
            </a:lvl2pPr>
            <a:lvl3pPr marL="2116394" indent="0">
              <a:buNone/>
              <a:defRPr sz="4115" b="1"/>
            </a:lvl3pPr>
            <a:lvl4pPr marL="3174593" indent="0">
              <a:buNone/>
              <a:defRPr sz="3682" b="1"/>
            </a:lvl4pPr>
            <a:lvl5pPr marL="4232791" indent="0">
              <a:buNone/>
              <a:defRPr sz="3682" b="1"/>
            </a:lvl5pPr>
            <a:lvl6pPr marL="5290989" indent="0">
              <a:buNone/>
              <a:defRPr sz="3682" b="1"/>
            </a:lvl6pPr>
            <a:lvl7pPr marL="6349186" indent="0">
              <a:buNone/>
              <a:defRPr sz="3682" b="1"/>
            </a:lvl7pPr>
            <a:lvl8pPr marL="7407384" indent="0">
              <a:buNone/>
              <a:defRPr sz="3682" b="1"/>
            </a:lvl8pPr>
            <a:lvl9pPr marL="8465582" indent="0">
              <a:buNone/>
              <a:defRPr sz="368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2"/>
            <a:ext cx="10343015" cy="7259577"/>
          </a:xfrm>
        </p:spPr>
        <p:txBody>
          <a:bodyPr/>
          <a:lstStyle>
            <a:lvl1pPr>
              <a:defRPr sz="5523"/>
            </a:lvl1pPr>
            <a:lvl2pPr>
              <a:defRPr sz="4656"/>
            </a:lvl2pPr>
            <a:lvl3pPr>
              <a:defRPr sz="4115"/>
            </a:lvl3pPr>
            <a:lvl4pPr>
              <a:defRPr sz="3682"/>
            </a:lvl4pPr>
            <a:lvl5pPr>
              <a:defRPr sz="3682"/>
            </a:lvl5pPr>
            <a:lvl6pPr>
              <a:defRPr sz="3682"/>
            </a:lvl6pPr>
            <a:lvl7pPr>
              <a:defRPr sz="3682"/>
            </a:lvl7pPr>
            <a:lvl8pPr>
              <a:defRPr sz="3682"/>
            </a:lvl8pPr>
            <a:lvl9pPr>
              <a:defRPr sz="368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fld id="{FDDC8FEC-226F-4D38-86A8-83E44B4AE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4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fld id="{E0DC5DCF-BBB8-4E64-983C-1B0E2C3C8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52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fld id="{16060C50-E452-4DE5-B8B9-B77F358804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82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0" y="501666"/>
            <a:ext cx="7698356" cy="2134998"/>
          </a:xfrm>
        </p:spPr>
        <p:txBody>
          <a:bodyPr anchor="b"/>
          <a:lstStyle>
            <a:lvl1pPr algn="l">
              <a:defRPr sz="4656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4" y="501669"/>
            <a:ext cx="13081110" cy="10753741"/>
          </a:xfrm>
        </p:spPr>
        <p:txBody>
          <a:bodyPr/>
          <a:lstStyle>
            <a:lvl1pPr>
              <a:defRPr sz="7364"/>
            </a:lvl1pPr>
            <a:lvl2pPr>
              <a:defRPr sz="6497"/>
            </a:lvl2pPr>
            <a:lvl3pPr>
              <a:defRPr sz="5523"/>
            </a:lvl3pPr>
            <a:lvl4pPr>
              <a:defRPr sz="4656"/>
            </a:lvl4pPr>
            <a:lvl5pPr>
              <a:defRPr sz="4656"/>
            </a:lvl5pPr>
            <a:lvl6pPr>
              <a:defRPr sz="4656"/>
            </a:lvl6pPr>
            <a:lvl7pPr>
              <a:defRPr sz="4656"/>
            </a:lvl7pPr>
            <a:lvl8pPr>
              <a:defRPr sz="4656"/>
            </a:lvl8pPr>
            <a:lvl9pPr>
              <a:defRPr sz="46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0" y="2636666"/>
            <a:ext cx="7698356" cy="8618742"/>
          </a:xfrm>
        </p:spPr>
        <p:txBody>
          <a:bodyPr/>
          <a:lstStyle>
            <a:lvl1pPr marL="0" indent="0">
              <a:buNone/>
              <a:defRPr sz="3249"/>
            </a:lvl1pPr>
            <a:lvl2pPr marL="1058198" indent="0">
              <a:buNone/>
              <a:defRPr sz="2816"/>
            </a:lvl2pPr>
            <a:lvl3pPr marL="2116394" indent="0">
              <a:buNone/>
              <a:defRPr sz="2274"/>
            </a:lvl3pPr>
            <a:lvl4pPr marL="3174593" indent="0">
              <a:buNone/>
              <a:defRPr sz="2058"/>
            </a:lvl4pPr>
            <a:lvl5pPr marL="4232791" indent="0">
              <a:buNone/>
              <a:defRPr sz="2058"/>
            </a:lvl5pPr>
            <a:lvl6pPr marL="5290989" indent="0">
              <a:buNone/>
              <a:defRPr sz="2058"/>
            </a:lvl6pPr>
            <a:lvl7pPr marL="6349186" indent="0">
              <a:buNone/>
              <a:defRPr sz="2058"/>
            </a:lvl7pPr>
            <a:lvl8pPr marL="7407384" indent="0">
              <a:buNone/>
              <a:defRPr sz="2058"/>
            </a:lvl8pPr>
            <a:lvl9pPr marL="8465582" indent="0">
              <a:buNone/>
              <a:defRPr sz="205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fld id="{B874DF83-C8C9-4AE0-A2CA-4022DEE32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84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4656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4"/>
            <a:ext cx="14039850" cy="7559993"/>
          </a:xfrm>
        </p:spPr>
        <p:txBody>
          <a:bodyPr/>
          <a:lstStyle>
            <a:lvl1pPr marL="0" indent="0">
              <a:buNone/>
              <a:defRPr sz="7364"/>
            </a:lvl1pPr>
            <a:lvl2pPr marL="1058198" indent="0">
              <a:buNone/>
              <a:defRPr sz="6497"/>
            </a:lvl2pPr>
            <a:lvl3pPr marL="2116394" indent="0">
              <a:buNone/>
              <a:defRPr sz="5523"/>
            </a:lvl3pPr>
            <a:lvl4pPr marL="3174593" indent="0">
              <a:buNone/>
              <a:defRPr sz="4656"/>
            </a:lvl4pPr>
            <a:lvl5pPr marL="4232791" indent="0">
              <a:buNone/>
              <a:defRPr sz="4656"/>
            </a:lvl5pPr>
            <a:lvl6pPr marL="5290989" indent="0">
              <a:buNone/>
              <a:defRPr sz="4656"/>
            </a:lvl6pPr>
            <a:lvl7pPr marL="6349186" indent="0">
              <a:buNone/>
              <a:defRPr sz="4656"/>
            </a:lvl7pPr>
            <a:lvl8pPr marL="7407384" indent="0">
              <a:buNone/>
              <a:defRPr sz="4656"/>
            </a:lvl8pPr>
            <a:lvl9pPr marL="8465582" indent="0">
              <a:buNone/>
              <a:defRPr sz="4656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3249"/>
            </a:lvl1pPr>
            <a:lvl2pPr marL="1058198" indent="0">
              <a:buNone/>
              <a:defRPr sz="2816"/>
            </a:lvl2pPr>
            <a:lvl3pPr marL="2116394" indent="0">
              <a:buNone/>
              <a:defRPr sz="2274"/>
            </a:lvl3pPr>
            <a:lvl4pPr marL="3174593" indent="0">
              <a:buNone/>
              <a:defRPr sz="2058"/>
            </a:lvl4pPr>
            <a:lvl5pPr marL="4232791" indent="0">
              <a:buNone/>
              <a:defRPr sz="2058"/>
            </a:lvl5pPr>
            <a:lvl6pPr marL="5290989" indent="0">
              <a:buNone/>
              <a:defRPr sz="2058"/>
            </a:lvl6pPr>
            <a:lvl7pPr marL="6349186" indent="0">
              <a:buNone/>
              <a:defRPr sz="2058"/>
            </a:lvl7pPr>
            <a:lvl8pPr marL="7407384" indent="0">
              <a:buNone/>
              <a:defRPr sz="2058"/>
            </a:lvl8pPr>
            <a:lvl9pPr marL="8465582" indent="0">
              <a:buNone/>
              <a:defRPr sz="205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alta"/>
              </a:defRPr>
            </a:lvl1pPr>
          </a:lstStyle>
          <a:p>
            <a:pPr>
              <a:defRPr/>
            </a:pPr>
            <a:fld id="{B3A0E589-8613-4C89-A475-EAD7ED1F9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5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5437" tIns="97719" rIns="195437" bIns="97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39999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5437" tIns="97719" rIns="195437" bIns="97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9" y="11474158"/>
            <a:ext cx="545994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437" tIns="97719" rIns="195437" bIns="97719" numCol="1" anchor="t" anchorCtr="0" compatLnSpc="1">
            <a:prstTxWarp prst="textNoShape">
              <a:avLst/>
            </a:prstTxWarp>
          </a:bodyPr>
          <a:lstStyle>
            <a:lvl1pPr>
              <a:defRPr sz="3249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6" y="11474158"/>
            <a:ext cx="740992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437" tIns="97719" rIns="195437" bIns="97719" numCol="1" anchor="t" anchorCtr="0" compatLnSpc="1">
            <a:prstTxWarp prst="textNoShape">
              <a:avLst/>
            </a:prstTxWarp>
          </a:bodyPr>
          <a:lstStyle>
            <a:lvl1pPr algn="ctr">
              <a:defRPr sz="3249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3" y="11474158"/>
            <a:ext cx="545994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437" tIns="97719" rIns="195437" bIns="97719" numCol="1" anchor="t" anchorCtr="0" compatLnSpc="1">
            <a:prstTxWarp prst="textNoShape">
              <a:avLst/>
            </a:prstTxWarp>
          </a:bodyPr>
          <a:lstStyle>
            <a:lvl1pPr algn="r">
              <a:defRPr sz="3249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56F1B39-0A83-458E-8D5B-69BDAA55B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6" r:id="rId1"/>
    <p:sldLayoutId id="2147484327" r:id="rId2"/>
    <p:sldLayoutId id="2147484328" r:id="rId3"/>
    <p:sldLayoutId id="2147484329" r:id="rId4"/>
    <p:sldLayoutId id="2147484330" r:id="rId5"/>
    <p:sldLayoutId id="2147484331" r:id="rId6"/>
    <p:sldLayoutId id="2147484332" r:id="rId7"/>
    <p:sldLayoutId id="2147484333" r:id="rId8"/>
    <p:sldLayoutId id="2147484334" r:id="rId9"/>
    <p:sldLayoutId id="2147484335" r:id="rId10"/>
    <p:sldLayoutId id="214748433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0179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0179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0179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0179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0179">
          <a:solidFill>
            <a:schemeClr val="tx2"/>
          </a:solidFill>
          <a:latin typeface="Arial" charset="0"/>
        </a:defRPr>
      </a:lvl5pPr>
      <a:lvl6pPr marL="1058198" algn="ctr" rtl="0" eaLnBrk="1" fontAlgn="base" hangingPunct="1">
        <a:spcBef>
          <a:spcPct val="0"/>
        </a:spcBef>
        <a:spcAft>
          <a:spcPct val="0"/>
        </a:spcAft>
        <a:defRPr sz="10179">
          <a:solidFill>
            <a:schemeClr val="tx2"/>
          </a:solidFill>
          <a:latin typeface="Arial" charset="0"/>
        </a:defRPr>
      </a:lvl6pPr>
      <a:lvl7pPr marL="2116394" algn="ctr" rtl="0" eaLnBrk="1" fontAlgn="base" hangingPunct="1">
        <a:spcBef>
          <a:spcPct val="0"/>
        </a:spcBef>
        <a:spcAft>
          <a:spcPct val="0"/>
        </a:spcAft>
        <a:defRPr sz="10179">
          <a:solidFill>
            <a:schemeClr val="tx2"/>
          </a:solidFill>
          <a:latin typeface="Arial" charset="0"/>
        </a:defRPr>
      </a:lvl7pPr>
      <a:lvl8pPr marL="3174593" algn="ctr" rtl="0" eaLnBrk="1" fontAlgn="base" hangingPunct="1">
        <a:spcBef>
          <a:spcPct val="0"/>
        </a:spcBef>
        <a:spcAft>
          <a:spcPct val="0"/>
        </a:spcAft>
        <a:defRPr sz="10179">
          <a:solidFill>
            <a:schemeClr val="tx2"/>
          </a:solidFill>
          <a:latin typeface="Arial" charset="0"/>
        </a:defRPr>
      </a:lvl8pPr>
      <a:lvl9pPr marL="4232791" algn="ctr" rtl="0" eaLnBrk="1" fontAlgn="base" hangingPunct="1">
        <a:spcBef>
          <a:spcPct val="0"/>
        </a:spcBef>
        <a:spcAft>
          <a:spcPct val="0"/>
        </a:spcAft>
        <a:defRPr sz="10179">
          <a:solidFill>
            <a:schemeClr val="tx2"/>
          </a:solidFill>
          <a:latin typeface="Arial" charset="0"/>
        </a:defRPr>
      </a:lvl9pPr>
    </p:titleStyle>
    <p:bodyStyle>
      <a:lvl1pPr marL="793649" indent="-793649" algn="l" rtl="0" eaLnBrk="0" fontAlgn="base" hangingPunct="0">
        <a:spcBef>
          <a:spcPct val="20000"/>
        </a:spcBef>
        <a:spcAft>
          <a:spcPct val="0"/>
        </a:spcAft>
        <a:buChar char="•"/>
        <a:defRPr sz="7364">
          <a:solidFill>
            <a:schemeClr val="tx1"/>
          </a:solidFill>
          <a:latin typeface="+mn-lt"/>
          <a:ea typeface="+mn-ea"/>
          <a:cs typeface="+mn-cs"/>
        </a:defRPr>
      </a:lvl1pPr>
      <a:lvl2pPr marL="1719572" indent="-661374" algn="l" rtl="0" eaLnBrk="0" fontAlgn="base" hangingPunct="0">
        <a:spcBef>
          <a:spcPct val="20000"/>
        </a:spcBef>
        <a:spcAft>
          <a:spcPct val="0"/>
        </a:spcAft>
        <a:buChar char="–"/>
        <a:defRPr sz="6497">
          <a:solidFill>
            <a:schemeClr val="tx1"/>
          </a:solidFill>
          <a:latin typeface="+mn-lt"/>
        </a:defRPr>
      </a:lvl2pPr>
      <a:lvl3pPr marL="2645494" indent="-529098" algn="l" rtl="0" eaLnBrk="0" fontAlgn="base" hangingPunct="0">
        <a:spcBef>
          <a:spcPct val="20000"/>
        </a:spcBef>
        <a:spcAft>
          <a:spcPct val="0"/>
        </a:spcAft>
        <a:buChar char="•"/>
        <a:defRPr sz="5523">
          <a:solidFill>
            <a:schemeClr val="tx1"/>
          </a:solidFill>
          <a:latin typeface="+mn-lt"/>
        </a:defRPr>
      </a:lvl3pPr>
      <a:lvl4pPr marL="3703692" indent="-529098" algn="l" rtl="0" eaLnBrk="0" fontAlgn="base" hangingPunct="0">
        <a:spcBef>
          <a:spcPct val="20000"/>
        </a:spcBef>
        <a:spcAft>
          <a:spcPct val="0"/>
        </a:spcAft>
        <a:buChar char="–"/>
        <a:defRPr sz="4656">
          <a:solidFill>
            <a:schemeClr val="tx1"/>
          </a:solidFill>
          <a:latin typeface="+mn-lt"/>
        </a:defRPr>
      </a:lvl4pPr>
      <a:lvl5pPr marL="4761889" indent="-529098" algn="l" rtl="0" eaLnBrk="0" fontAlgn="base" hangingPunct="0">
        <a:spcBef>
          <a:spcPct val="20000"/>
        </a:spcBef>
        <a:spcAft>
          <a:spcPct val="0"/>
        </a:spcAft>
        <a:buChar char="»"/>
        <a:defRPr sz="4656">
          <a:solidFill>
            <a:schemeClr val="tx1"/>
          </a:solidFill>
          <a:latin typeface="+mn-lt"/>
        </a:defRPr>
      </a:lvl5pPr>
      <a:lvl6pPr marL="5820086" indent="-529098" algn="l" rtl="0" eaLnBrk="1" fontAlgn="base" hangingPunct="1">
        <a:spcBef>
          <a:spcPct val="20000"/>
        </a:spcBef>
        <a:spcAft>
          <a:spcPct val="0"/>
        </a:spcAft>
        <a:buChar char="»"/>
        <a:defRPr sz="4656">
          <a:solidFill>
            <a:schemeClr val="tx1"/>
          </a:solidFill>
          <a:latin typeface="+mn-lt"/>
        </a:defRPr>
      </a:lvl6pPr>
      <a:lvl7pPr marL="6878285" indent="-529098" algn="l" rtl="0" eaLnBrk="1" fontAlgn="base" hangingPunct="1">
        <a:spcBef>
          <a:spcPct val="20000"/>
        </a:spcBef>
        <a:spcAft>
          <a:spcPct val="0"/>
        </a:spcAft>
        <a:buChar char="»"/>
        <a:defRPr sz="4656">
          <a:solidFill>
            <a:schemeClr val="tx1"/>
          </a:solidFill>
          <a:latin typeface="+mn-lt"/>
        </a:defRPr>
      </a:lvl7pPr>
      <a:lvl8pPr marL="7936482" indent="-529098" algn="l" rtl="0" eaLnBrk="1" fontAlgn="base" hangingPunct="1">
        <a:spcBef>
          <a:spcPct val="20000"/>
        </a:spcBef>
        <a:spcAft>
          <a:spcPct val="0"/>
        </a:spcAft>
        <a:buChar char="»"/>
        <a:defRPr sz="4656">
          <a:solidFill>
            <a:schemeClr val="tx1"/>
          </a:solidFill>
          <a:latin typeface="+mn-lt"/>
        </a:defRPr>
      </a:lvl8pPr>
      <a:lvl9pPr marL="8994680" indent="-529098" algn="l" rtl="0" eaLnBrk="1" fontAlgn="base" hangingPunct="1">
        <a:spcBef>
          <a:spcPct val="20000"/>
        </a:spcBef>
        <a:spcAft>
          <a:spcPct val="0"/>
        </a:spcAft>
        <a:buChar char="»"/>
        <a:defRPr sz="4656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116394" rtl="0" eaLnBrk="1" latinLnBrk="0" hangingPunct="1">
        <a:defRPr sz="4115" kern="1200">
          <a:solidFill>
            <a:schemeClr val="tx1"/>
          </a:solidFill>
          <a:latin typeface="+mn-lt"/>
          <a:ea typeface="+mn-ea"/>
          <a:cs typeface="+mn-cs"/>
        </a:defRPr>
      </a:lvl1pPr>
      <a:lvl2pPr marL="1058198" algn="l" defTabSz="2116394" rtl="0" eaLnBrk="1" latinLnBrk="0" hangingPunct="1">
        <a:defRPr sz="4115" kern="1200">
          <a:solidFill>
            <a:schemeClr val="tx1"/>
          </a:solidFill>
          <a:latin typeface="+mn-lt"/>
          <a:ea typeface="+mn-ea"/>
          <a:cs typeface="+mn-cs"/>
        </a:defRPr>
      </a:lvl2pPr>
      <a:lvl3pPr marL="2116394" algn="l" defTabSz="2116394" rtl="0" eaLnBrk="1" latinLnBrk="0" hangingPunct="1">
        <a:defRPr sz="4115" kern="1200">
          <a:solidFill>
            <a:schemeClr val="tx1"/>
          </a:solidFill>
          <a:latin typeface="+mn-lt"/>
          <a:ea typeface="+mn-ea"/>
          <a:cs typeface="+mn-cs"/>
        </a:defRPr>
      </a:lvl3pPr>
      <a:lvl4pPr marL="3174593" algn="l" defTabSz="2116394" rtl="0" eaLnBrk="1" latinLnBrk="0" hangingPunct="1">
        <a:defRPr sz="4115" kern="1200">
          <a:solidFill>
            <a:schemeClr val="tx1"/>
          </a:solidFill>
          <a:latin typeface="+mn-lt"/>
          <a:ea typeface="+mn-ea"/>
          <a:cs typeface="+mn-cs"/>
        </a:defRPr>
      </a:lvl4pPr>
      <a:lvl5pPr marL="4232791" algn="l" defTabSz="2116394" rtl="0" eaLnBrk="1" latinLnBrk="0" hangingPunct="1">
        <a:defRPr sz="4115" kern="1200">
          <a:solidFill>
            <a:schemeClr val="tx1"/>
          </a:solidFill>
          <a:latin typeface="+mn-lt"/>
          <a:ea typeface="+mn-ea"/>
          <a:cs typeface="+mn-cs"/>
        </a:defRPr>
      </a:lvl5pPr>
      <a:lvl6pPr marL="5290989" algn="l" defTabSz="2116394" rtl="0" eaLnBrk="1" latinLnBrk="0" hangingPunct="1">
        <a:defRPr sz="4115" kern="1200">
          <a:solidFill>
            <a:schemeClr val="tx1"/>
          </a:solidFill>
          <a:latin typeface="+mn-lt"/>
          <a:ea typeface="+mn-ea"/>
          <a:cs typeface="+mn-cs"/>
        </a:defRPr>
      </a:lvl6pPr>
      <a:lvl7pPr marL="6349186" algn="l" defTabSz="2116394" rtl="0" eaLnBrk="1" latinLnBrk="0" hangingPunct="1">
        <a:defRPr sz="4115" kern="1200">
          <a:solidFill>
            <a:schemeClr val="tx1"/>
          </a:solidFill>
          <a:latin typeface="+mn-lt"/>
          <a:ea typeface="+mn-ea"/>
          <a:cs typeface="+mn-cs"/>
        </a:defRPr>
      </a:lvl7pPr>
      <a:lvl8pPr marL="7407384" algn="l" defTabSz="2116394" rtl="0" eaLnBrk="1" latinLnBrk="0" hangingPunct="1">
        <a:defRPr sz="4115" kern="1200">
          <a:solidFill>
            <a:schemeClr val="tx1"/>
          </a:solidFill>
          <a:latin typeface="+mn-lt"/>
          <a:ea typeface="+mn-ea"/>
          <a:cs typeface="+mn-cs"/>
        </a:defRPr>
      </a:lvl8pPr>
      <a:lvl9pPr marL="8465582" algn="l" defTabSz="2116394" rtl="0" eaLnBrk="1" latinLnBrk="0" hangingPunct="1">
        <a:defRPr sz="41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5437" tIns="97719" rIns="195437" bIns="97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39999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5437" tIns="97719" rIns="195437" bIns="97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9" y="11474158"/>
            <a:ext cx="545994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437" tIns="97719" rIns="195437" bIns="97719" numCol="1" anchor="t" anchorCtr="0" compatLnSpc="1">
            <a:prstTxWarp prst="textNoShape">
              <a:avLst/>
            </a:prstTxWarp>
          </a:bodyPr>
          <a:lstStyle>
            <a:lvl1pPr>
              <a:defRPr sz="3249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6" y="11474158"/>
            <a:ext cx="740992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437" tIns="97719" rIns="195437" bIns="97719" numCol="1" anchor="t" anchorCtr="0" compatLnSpc="1">
            <a:prstTxWarp prst="textNoShape">
              <a:avLst/>
            </a:prstTxWarp>
          </a:bodyPr>
          <a:lstStyle>
            <a:lvl1pPr algn="ctr">
              <a:defRPr sz="3249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3" y="11474158"/>
            <a:ext cx="545994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437" tIns="97719" rIns="195437" bIns="97719" numCol="1" anchor="t" anchorCtr="0" compatLnSpc="1">
            <a:prstTxWarp prst="textNoShape">
              <a:avLst/>
            </a:prstTxWarp>
          </a:bodyPr>
          <a:lstStyle>
            <a:lvl1pPr algn="r">
              <a:defRPr sz="3249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6D1801A-D0EC-42AE-A870-C643D5CBB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7" r:id="rId1"/>
    <p:sldLayoutId id="2147484338" r:id="rId2"/>
    <p:sldLayoutId id="2147484339" r:id="rId3"/>
    <p:sldLayoutId id="2147484340" r:id="rId4"/>
    <p:sldLayoutId id="2147484341" r:id="rId5"/>
    <p:sldLayoutId id="2147484342" r:id="rId6"/>
    <p:sldLayoutId id="2147484343" r:id="rId7"/>
    <p:sldLayoutId id="2147484344" r:id="rId8"/>
    <p:sldLayoutId id="2147484345" r:id="rId9"/>
    <p:sldLayoutId id="2147484346" r:id="rId10"/>
    <p:sldLayoutId id="214748434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0179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0179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0179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0179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0179">
          <a:solidFill>
            <a:schemeClr val="tx2"/>
          </a:solidFill>
          <a:latin typeface="Arial" charset="0"/>
        </a:defRPr>
      </a:lvl5pPr>
      <a:lvl6pPr marL="1058198" algn="ctr" rtl="0" eaLnBrk="1" fontAlgn="base" hangingPunct="1">
        <a:spcBef>
          <a:spcPct val="0"/>
        </a:spcBef>
        <a:spcAft>
          <a:spcPct val="0"/>
        </a:spcAft>
        <a:defRPr sz="10179">
          <a:solidFill>
            <a:schemeClr val="tx2"/>
          </a:solidFill>
          <a:latin typeface="Arial" charset="0"/>
        </a:defRPr>
      </a:lvl6pPr>
      <a:lvl7pPr marL="2116394" algn="ctr" rtl="0" eaLnBrk="1" fontAlgn="base" hangingPunct="1">
        <a:spcBef>
          <a:spcPct val="0"/>
        </a:spcBef>
        <a:spcAft>
          <a:spcPct val="0"/>
        </a:spcAft>
        <a:defRPr sz="10179">
          <a:solidFill>
            <a:schemeClr val="tx2"/>
          </a:solidFill>
          <a:latin typeface="Arial" charset="0"/>
        </a:defRPr>
      </a:lvl7pPr>
      <a:lvl8pPr marL="3174593" algn="ctr" rtl="0" eaLnBrk="1" fontAlgn="base" hangingPunct="1">
        <a:spcBef>
          <a:spcPct val="0"/>
        </a:spcBef>
        <a:spcAft>
          <a:spcPct val="0"/>
        </a:spcAft>
        <a:defRPr sz="10179">
          <a:solidFill>
            <a:schemeClr val="tx2"/>
          </a:solidFill>
          <a:latin typeface="Arial" charset="0"/>
        </a:defRPr>
      </a:lvl8pPr>
      <a:lvl9pPr marL="4232791" algn="ctr" rtl="0" eaLnBrk="1" fontAlgn="base" hangingPunct="1">
        <a:spcBef>
          <a:spcPct val="0"/>
        </a:spcBef>
        <a:spcAft>
          <a:spcPct val="0"/>
        </a:spcAft>
        <a:defRPr sz="10179">
          <a:solidFill>
            <a:schemeClr val="tx2"/>
          </a:solidFill>
          <a:latin typeface="Arial" charset="0"/>
        </a:defRPr>
      </a:lvl9pPr>
    </p:titleStyle>
    <p:bodyStyle>
      <a:lvl1pPr marL="793649" indent="-793649" algn="l" rtl="0" eaLnBrk="0" fontAlgn="base" hangingPunct="0">
        <a:spcBef>
          <a:spcPct val="20000"/>
        </a:spcBef>
        <a:spcAft>
          <a:spcPct val="0"/>
        </a:spcAft>
        <a:buChar char="•"/>
        <a:defRPr sz="7364">
          <a:solidFill>
            <a:schemeClr val="tx1"/>
          </a:solidFill>
          <a:latin typeface="+mn-lt"/>
          <a:ea typeface="+mn-ea"/>
          <a:cs typeface="+mn-cs"/>
        </a:defRPr>
      </a:lvl1pPr>
      <a:lvl2pPr marL="1719572" indent="-661374" algn="l" rtl="0" eaLnBrk="0" fontAlgn="base" hangingPunct="0">
        <a:spcBef>
          <a:spcPct val="20000"/>
        </a:spcBef>
        <a:spcAft>
          <a:spcPct val="0"/>
        </a:spcAft>
        <a:buChar char="–"/>
        <a:defRPr sz="6497">
          <a:solidFill>
            <a:schemeClr val="tx1"/>
          </a:solidFill>
          <a:latin typeface="+mn-lt"/>
        </a:defRPr>
      </a:lvl2pPr>
      <a:lvl3pPr marL="2645494" indent="-529098" algn="l" rtl="0" eaLnBrk="0" fontAlgn="base" hangingPunct="0">
        <a:spcBef>
          <a:spcPct val="20000"/>
        </a:spcBef>
        <a:spcAft>
          <a:spcPct val="0"/>
        </a:spcAft>
        <a:buChar char="•"/>
        <a:defRPr sz="5523">
          <a:solidFill>
            <a:schemeClr val="tx1"/>
          </a:solidFill>
          <a:latin typeface="+mn-lt"/>
        </a:defRPr>
      </a:lvl3pPr>
      <a:lvl4pPr marL="3703692" indent="-529098" algn="l" rtl="0" eaLnBrk="0" fontAlgn="base" hangingPunct="0">
        <a:spcBef>
          <a:spcPct val="20000"/>
        </a:spcBef>
        <a:spcAft>
          <a:spcPct val="0"/>
        </a:spcAft>
        <a:buChar char="–"/>
        <a:defRPr sz="4656">
          <a:solidFill>
            <a:schemeClr val="tx1"/>
          </a:solidFill>
          <a:latin typeface="+mn-lt"/>
        </a:defRPr>
      </a:lvl4pPr>
      <a:lvl5pPr marL="4761889" indent="-529098" algn="l" rtl="0" eaLnBrk="0" fontAlgn="base" hangingPunct="0">
        <a:spcBef>
          <a:spcPct val="20000"/>
        </a:spcBef>
        <a:spcAft>
          <a:spcPct val="0"/>
        </a:spcAft>
        <a:buChar char="»"/>
        <a:defRPr sz="4656">
          <a:solidFill>
            <a:schemeClr val="tx1"/>
          </a:solidFill>
          <a:latin typeface="+mn-lt"/>
        </a:defRPr>
      </a:lvl5pPr>
      <a:lvl6pPr marL="5820086" indent="-529098" algn="l" rtl="0" eaLnBrk="1" fontAlgn="base" hangingPunct="1">
        <a:spcBef>
          <a:spcPct val="20000"/>
        </a:spcBef>
        <a:spcAft>
          <a:spcPct val="0"/>
        </a:spcAft>
        <a:buChar char="»"/>
        <a:defRPr sz="4656">
          <a:solidFill>
            <a:schemeClr val="tx1"/>
          </a:solidFill>
          <a:latin typeface="+mn-lt"/>
        </a:defRPr>
      </a:lvl6pPr>
      <a:lvl7pPr marL="6878285" indent="-529098" algn="l" rtl="0" eaLnBrk="1" fontAlgn="base" hangingPunct="1">
        <a:spcBef>
          <a:spcPct val="20000"/>
        </a:spcBef>
        <a:spcAft>
          <a:spcPct val="0"/>
        </a:spcAft>
        <a:buChar char="»"/>
        <a:defRPr sz="4656">
          <a:solidFill>
            <a:schemeClr val="tx1"/>
          </a:solidFill>
          <a:latin typeface="+mn-lt"/>
        </a:defRPr>
      </a:lvl7pPr>
      <a:lvl8pPr marL="7936482" indent="-529098" algn="l" rtl="0" eaLnBrk="1" fontAlgn="base" hangingPunct="1">
        <a:spcBef>
          <a:spcPct val="20000"/>
        </a:spcBef>
        <a:spcAft>
          <a:spcPct val="0"/>
        </a:spcAft>
        <a:buChar char="»"/>
        <a:defRPr sz="4656">
          <a:solidFill>
            <a:schemeClr val="tx1"/>
          </a:solidFill>
          <a:latin typeface="+mn-lt"/>
        </a:defRPr>
      </a:lvl8pPr>
      <a:lvl9pPr marL="8994680" indent="-529098" algn="l" rtl="0" eaLnBrk="1" fontAlgn="base" hangingPunct="1">
        <a:spcBef>
          <a:spcPct val="20000"/>
        </a:spcBef>
        <a:spcAft>
          <a:spcPct val="0"/>
        </a:spcAft>
        <a:buChar char="»"/>
        <a:defRPr sz="4656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116394" rtl="0" eaLnBrk="1" latinLnBrk="0" hangingPunct="1">
        <a:defRPr sz="4115" kern="1200">
          <a:solidFill>
            <a:schemeClr val="tx1"/>
          </a:solidFill>
          <a:latin typeface="+mn-lt"/>
          <a:ea typeface="+mn-ea"/>
          <a:cs typeface="+mn-cs"/>
        </a:defRPr>
      </a:lvl1pPr>
      <a:lvl2pPr marL="1058198" algn="l" defTabSz="2116394" rtl="0" eaLnBrk="1" latinLnBrk="0" hangingPunct="1">
        <a:defRPr sz="4115" kern="1200">
          <a:solidFill>
            <a:schemeClr val="tx1"/>
          </a:solidFill>
          <a:latin typeface="+mn-lt"/>
          <a:ea typeface="+mn-ea"/>
          <a:cs typeface="+mn-cs"/>
        </a:defRPr>
      </a:lvl2pPr>
      <a:lvl3pPr marL="2116394" algn="l" defTabSz="2116394" rtl="0" eaLnBrk="1" latinLnBrk="0" hangingPunct="1">
        <a:defRPr sz="4115" kern="1200">
          <a:solidFill>
            <a:schemeClr val="tx1"/>
          </a:solidFill>
          <a:latin typeface="+mn-lt"/>
          <a:ea typeface="+mn-ea"/>
          <a:cs typeface="+mn-cs"/>
        </a:defRPr>
      </a:lvl3pPr>
      <a:lvl4pPr marL="3174593" algn="l" defTabSz="2116394" rtl="0" eaLnBrk="1" latinLnBrk="0" hangingPunct="1">
        <a:defRPr sz="4115" kern="1200">
          <a:solidFill>
            <a:schemeClr val="tx1"/>
          </a:solidFill>
          <a:latin typeface="+mn-lt"/>
          <a:ea typeface="+mn-ea"/>
          <a:cs typeface="+mn-cs"/>
        </a:defRPr>
      </a:lvl4pPr>
      <a:lvl5pPr marL="4232791" algn="l" defTabSz="2116394" rtl="0" eaLnBrk="1" latinLnBrk="0" hangingPunct="1">
        <a:defRPr sz="4115" kern="1200">
          <a:solidFill>
            <a:schemeClr val="tx1"/>
          </a:solidFill>
          <a:latin typeface="+mn-lt"/>
          <a:ea typeface="+mn-ea"/>
          <a:cs typeface="+mn-cs"/>
        </a:defRPr>
      </a:lvl5pPr>
      <a:lvl6pPr marL="5290989" algn="l" defTabSz="2116394" rtl="0" eaLnBrk="1" latinLnBrk="0" hangingPunct="1">
        <a:defRPr sz="4115" kern="1200">
          <a:solidFill>
            <a:schemeClr val="tx1"/>
          </a:solidFill>
          <a:latin typeface="+mn-lt"/>
          <a:ea typeface="+mn-ea"/>
          <a:cs typeface="+mn-cs"/>
        </a:defRPr>
      </a:lvl6pPr>
      <a:lvl7pPr marL="6349186" algn="l" defTabSz="2116394" rtl="0" eaLnBrk="1" latinLnBrk="0" hangingPunct="1">
        <a:defRPr sz="4115" kern="1200">
          <a:solidFill>
            <a:schemeClr val="tx1"/>
          </a:solidFill>
          <a:latin typeface="+mn-lt"/>
          <a:ea typeface="+mn-ea"/>
          <a:cs typeface="+mn-cs"/>
        </a:defRPr>
      </a:lvl7pPr>
      <a:lvl8pPr marL="7407384" algn="l" defTabSz="2116394" rtl="0" eaLnBrk="1" latinLnBrk="0" hangingPunct="1">
        <a:defRPr sz="4115" kern="1200">
          <a:solidFill>
            <a:schemeClr val="tx1"/>
          </a:solidFill>
          <a:latin typeface="+mn-lt"/>
          <a:ea typeface="+mn-ea"/>
          <a:cs typeface="+mn-cs"/>
        </a:defRPr>
      </a:lvl8pPr>
      <a:lvl9pPr marL="8465582" algn="l" defTabSz="2116394" rtl="0" eaLnBrk="1" latinLnBrk="0" hangingPunct="1">
        <a:defRPr sz="41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5437" tIns="97719" rIns="195437" bIns="97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39999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5437" tIns="97719" rIns="195437" bIns="97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9" y="11474158"/>
            <a:ext cx="545994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437" tIns="97719" rIns="195437" bIns="97719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3249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6" y="11474158"/>
            <a:ext cx="740992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437" tIns="97719" rIns="195437" bIns="97719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3249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3" y="11474158"/>
            <a:ext cx="545994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437" tIns="97719" rIns="195437" bIns="97719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3249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8C3018-FEEC-4C71-9684-9C165EC5E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5" r:id="rId1"/>
    <p:sldLayoutId id="2147484316" r:id="rId2"/>
    <p:sldLayoutId id="2147484317" r:id="rId3"/>
    <p:sldLayoutId id="2147484318" r:id="rId4"/>
    <p:sldLayoutId id="2147484319" r:id="rId5"/>
    <p:sldLayoutId id="2147484320" r:id="rId6"/>
    <p:sldLayoutId id="2147484321" r:id="rId7"/>
    <p:sldLayoutId id="2147484322" r:id="rId8"/>
    <p:sldLayoutId id="2147484323" r:id="rId9"/>
    <p:sldLayoutId id="2147484324" r:id="rId10"/>
    <p:sldLayoutId id="21474843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0179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0179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0179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0179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0179">
          <a:solidFill>
            <a:schemeClr val="tx2"/>
          </a:solidFill>
          <a:latin typeface="Arial" charset="0"/>
        </a:defRPr>
      </a:lvl5pPr>
      <a:lvl6pPr marL="1058198" algn="ctr" rtl="0" fontAlgn="base">
        <a:spcBef>
          <a:spcPct val="0"/>
        </a:spcBef>
        <a:spcAft>
          <a:spcPct val="0"/>
        </a:spcAft>
        <a:defRPr sz="10179">
          <a:solidFill>
            <a:schemeClr val="tx2"/>
          </a:solidFill>
          <a:latin typeface="Arial" charset="0"/>
        </a:defRPr>
      </a:lvl6pPr>
      <a:lvl7pPr marL="2116394" algn="ctr" rtl="0" fontAlgn="base">
        <a:spcBef>
          <a:spcPct val="0"/>
        </a:spcBef>
        <a:spcAft>
          <a:spcPct val="0"/>
        </a:spcAft>
        <a:defRPr sz="10179">
          <a:solidFill>
            <a:schemeClr val="tx2"/>
          </a:solidFill>
          <a:latin typeface="Arial" charset="0"/>
        </a:defRPr>
      </a:lvl7pPr>
      <a:lvl8pPr marL="3174593" algn="ctr" rtl="0" fontAlgn="base">
        <a:spcBef>
          <a:spcPct val="0"/>
        </a:spcBef>
        <a:spcAft>
          <a:spcPct val="0"/>
        </a:spcAft>
        <a:defRPr sz="10179">
          <a:solidFill>
            <a:schemeClr val="tx2"/>
          </a:solidFill>
          <a:latin typeface="Arial" charset="0"/>
        </a:defRPr>
      </a:lvl8pPr>
      <a:lvl9pPr marL="4232791" algn="ctr" rtl="0" fontAlgn="base">
        <a:spcBef>
          <a:spcPct val="0"/>
        </a:spcBef>
        <a:spcAft>
          <a:spcPct val="0"/>
        </a:spcAft>
        <a:defRPr sz="10179">
          <a:solidFill>
            <a:schemeClr val="tx2"/>
          </a:solidFill>
          <a:latin typeface="Arial" charset="0"/>
        </a:defRPr>
      </a:lvl9pPr>
    </p:titleStyle>
    <p:bodyStyle>
      <a:lvl1pPr marL="793649" indent="-793649" algn="l" rtl="0" eaLnBrk="0" fontAlgn="base" hangingPunct="0">
        <a:spcBef>
          <a:spcPct val="20000"/>
        </a:spcBef>
        <a:spcAft>
          <a:spcPct val="0"/>
        </a:spcAft>
        <a:buChar char="•"/>
        <a:defRPr sz="7364">
          <a:solidFill>
            <a:schemeClr val="tx1"/>
          </a:solidFill>
          <a:latin typeface="+mn-lt"/>
          <a:ea typeface="+mn-ea"/>
          <a:cs typeface="+mn-cs"/>
        </a:defRPr>
      </a:lvl1pPr>
      <a:lvl2pPr marL="1719572" indent="-661374" algn="l" rtl="0" eaLnBrk="0" fontAlgn="base" hangingPunct="0">
        <a:spcBef>
          <a:spcPct val="20000"/>
        </a:spcBef>
        <a:spcAft>
          <a:spcPct val="0"/>
        </a:spcAft>
        <a:buChar char="–"/>
        <a:defRPr sz="6497">
          <a:solidFill>
            <a:schemeClr val="tx1"/>
          </a:solidFill>
          <a:latin typeface="+mn-lt"/>
        </a:defRPr>
      </a:lvl2pPr>
      <a:lvl3pPr marL="2645494" indent="-529098" algn="l" rtl="0" eaLnBrk="0" fontAlgn="base" hangingPunct="0">
        <a:spcBef>
          <a:spcPct val="20000"/>
        </a:spcBef>
        <a:spcAft>
          <a:spcPct val="0"/>
        </a:spcAft>
        <a:buChar char="•"/>
        <a:defRPr sz="5523">
          <a:solidFill>
            <a:schemeClr val="tx1"/>
          </a:solidFill>
          <a:latin typeface="+mn-lt"/>
        </a:defRPr>
      </a:lvl3pPr>
      <a:lvl4pPr marL="3703692" indent="-529098" algn="l" rtl="0" eaLnBrk="0" fontAlgn="base" hangingPunct="0">
        <a:spcBef>
          <a:spcPct val="20000"/>
        </a:spcBef>
        <a:spcAft>
          <a:spcPct val="0"/>
        </a:spcAft>
        <a:buChar char="–"/>
        <a:defRPr sz="4656">
          <a:solidFill>
            <a:schemeClr val="tx1"/>
          </a:solidFill>
          <a:latin typeface="+mn-lt"/>
        </a:defRPr>
      </a:lvl4pPr>
      <a:lvl5pPr marL="4761889" indent="-529098" algn="l" rtl="0" eaLnBrk="0" fontAlgn="base" hangingPunct="0">
        <a:spcBef>
          <a:spcPct val="20000"/>
        </a:spcBef>
        <a:spcAft>
          <a:spcPct val="0"/>
        </a:spcAft>
        <a:buChar char="»"/>
        <a:defRPr sz="4656">
          <a:solidFill>
            <a:schemeClr val="tx1"/>
          </a:solidFill>
          <a:latin typeface="+mn-lt"/>
        </a:defRPr>
      </a:lvl5pPr>
      <a:lvl6pPr marL="5820086" indent="-529098" algn="l" rtl="0" fontAlgn="base">
        <a:spcBef>
          <a:spcPct val="20000"/>
        </a:spcBef>
        <a:spcAft>
          <a:spcPct val="0"/>
        </a:spcAft>
        <a:buChar char="»"/>
        <a:defRPr sz="4656">
          <a:solidFill>
            <a:schemeClr val="tx1"/>
          </a:solidFill>
          <a:latin typeface="+mn-lt"/>
        </a:defRPr>
      </a:lvl6pPr>
      <a:lvl7pPr marL="6878285" indent="-529098" algn="l" rtl="0" fontAlgn="base">
        <a:spcBef>
          <a:spcPct val="20000"/>
        </a:spcBef>
        <a:spcAft>
          <a:spcPct val="0"/>
        </a:spcAft>
        <a:buChar char="»"/>
        <a:defRPr sz="4656">
          <a:solidFill>
            <a:schemeClr val="tx1"/>
          </a:solidFill>
          <a:latin typeface="+mn-lt"/>
        </a:defRPr>
      </a:lvl7pPr>
      <a:lvl8pPr marL="7936482" indent="-529098" algn="l" rtl="0" fontAlgn="base">
        <a:spcBef>
          <a:spcPct val="20000"/>
        </a:spcBef>
        <a:spcAft>
          <a:spcPct val="0"/>
        </a:spcAft>
        <a:buChar char="»"/>
        <a:defRPr sz="4656">
          <a:solidFill>
            <a:schemeClr val="tx1"/>
          </a:solidFill>
          <a:latin typeface="+mn-lt"/>
        </a:defRPr>
      </a:lvl8pPr>
      <a:lvl9pPr marL="8994680" indent="-529098" algn="l" rtl="0" fontAlgn="base">
        <a:spcBef>
          <a:spcPct val="20000"/>
        </a:spcBef>
        <a:spcAft>
          <a:spcPct val="0"/>
        </a:spcAft>
        <a:buChar char="»"/>
        <a:defRPr sz="4656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116394" rtl="0" eaLnBrk="1" latinLnBrk="0" hangingPunct="1">
        <a:defRPr sz="4115" kern="1200">
          <a:solidFill>
            <a:schemeClr val="tx1"/>
          </a:solidFill>
          <a:latin typeface="+mn-lt"/>
          <a:ea typeface="+mn-ea"/>
          <a:cs typeface="+mn-cs"/>
        </a:defRPr>
      </a:lvl1pPr>
      <a:lvl2pPr marL="1058198" algn="l" defTabSz="2116394" rtl="0" eaLnBrk="1" latinLnBrk="0" hangingPunct="1">
        <a:defRPr sz="4115" kern="1200">
          <a:solidFill>
            <a:schemeClr val="tx1"/>
          </a:solidFill>
          <a:latin typeface="+mn-lt"/>
          <a:ea typeface="+mn-ea"/>
          <a:cs typeface="+mn-cs"/>
        </a:defRPr>
      </a:lvl2pPr>
      <a:lvl3pPr marL="2116394" algn="l" defTabSz="2116394" rtl="0" eaLnBrk="1" latinLnBrk="0" hangingPunct="1">
        <a:defRPr sz="4115" kern="1200">
          <a:solidFill>
            <a:schemeClr val="tx1"/>
          </a:solidFill>
          <a:latin typeface="+mn-lt"/>
          <a:ea typeface="+mn-ea"/>
          <a:cs typeface="+mn-cs"/>
        </a:defRPr>
      </a:lvl3pPr>
      <a:lvl4pPr marL="3174593" algn="l" defTabSz="2116394" rtl="0" eaLnBrk="1" latinLnBrk="0" hangingPunct="1">
        <a:defRPr sz="4115" kern="1200">
          <a:solidFill>
            <a:schemeClr val="tx1"/>
          </a:solidFill>
          <a:latin typeface="+mn-lt"/>
          <a:ea typeface="+mn-ea"/>
          <a:cs typeface="+mn-cs"/>
        </a:defRPr>
      </a:lvl4pPr>
      <a:lvl5pPr marL="4232791" algn="l" defTabSz="2116394" rtl="0" eaLnBrk="1" latinLnBrk="0" hangingPunct="1">
        <a:defRPr sz="4115" kern="1200">
          <a:solidFill>
            <a:schemeClr val="tx1"/>
          </a:solidFill>
          <a:latin typeface="+mn-lt"/>
          <a:ea typeface="+mn-ea"/>
          <a:cs typeface="+mn-cs"/>
        </a:defRPr>
      </a:lvl5pPr>
      <a:lvl6pPr marL="5290989" algn="l" defTabSz="2116394" rtl="0" eaLnBrk="1" latinLnBrk="0" hangingPunct="1">
        <a:defRPr sz="4115" kern="1200">
          <a:solidFill>
            <a:schemeClr val="tx1"/>
          </a:solidFill>
          <a:latin typeface="+mn-lt"/>
          <a:ea typeface="+mn-ea"/>
          <a:cs typeface="+mn-cs"/>
        </a:defRPr>
      </a:lvl6pPr>
      <a:lvl7pPr marL="6349186" algn="l" defTabSz="2116394" rtl="0" eaLnBrk="1" latinLnBrk="0" hangingPunct="1">
        <a:defRPr sz="4115" kern="1200">
          <a:solidFill>
            <a:schemeClr val="tx1"/>
          </a:solidFill>
          <a:latin typeface="+mn-lt"/>
          <a:ea typeface="+mn-ea"/>
          <a:cs typeface="+mn-cs"/>
        </a:defRPr>
      </a:lvl7pPr>
      <a:lvl8pPr marL="7407384" algn="l" defTabSz="2116394" rtl="0" eaLnBrk="1" latinLnBrk="0" hangingPunct="1">
        <a:defRPr sz="4115" kern="1200">
          <a:solidFill>
            <a:schemeClr val="tx1"/>
          </a:solidFill>
          <a:latin typeface="+mn-lt"/>
          <a:ea typeface="+mn-ea"/>
          <a:cs typeface="+mn-cs"/>
        </a:defRPr>
      </a:lvl8pPr>
      <a:lvl9pPr marL="8465582" algn="l" defTabSz="2116394" rtl="0" eaLnBrk="1" latinLnBrk="0" hangingPunct="1">
        <a:defRPr sz="41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Celtic%20Alleluia%20F.wav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audio" Target="file:///C:\Users\user\Celtic%20Alleluia%20F.wav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2647" y="3149127"/>
            <a:ext cx="22730859" cy="5913034"/>
          </a:xfrm>
          <a:prstGeom prst="rect">
            <a:avLst/>
          </a:prstGeom>
        </p:spPr>
        <p:txBody>
          <a:bodyPr wrap="square" lIns="211648" tIns="105825" rIns="211648" bIns="105825"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5161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Qari mill-</a:t>
            </a:r>
            <a:r>
              <a:rPr lang="en-GB" sz="15161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mt-MT" sz="15161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tieb </a:t>
            </a:r>
            <a:endParaRPr lang="en-GB" sz="15161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5161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tal-Imħallfin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0829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Mħall 13, 2-7. 24-25a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1"/>
          <p:cNvSpPr txBox="1">
            <a:spLocks noChangeArrowheads="1"/>
          </p:cNvSpPr>
          <p:nvPr/>
        </p:nvSpPr>
        <p:spPr bwMode="auto">
          <a:xfrm>
            <a:off x="250603" y="1198625"/>
            <a:ext cx="22826536" cy="9754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11648" tIns="105825" rIns="211648" bIns="105825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mt-MT" altLang="mt-MT" sz="15500" dirty="0">
                <a:latin typeface="Times New Roman" panose="02020603050405020304" pitchFamily="18" charset="0"/>
                <a:cs typeface="+mn-cs"/>
              </a:rPr>
              <a:t>u </a:t>
            </a:r>
            <a:r>
              <a:rPr lang="en-GB" altLang="mt-MT" sz="15500" dirty="0">
                <a:latin typeface="Times New Roman" panose="02020603050405020304" pitchFamily="18" charset="0"/>
                <a:cs typeface="+mn-cs"/>
              </a:rPr>
              <a:t>t-</a:t>
            </a:r>
            <a:r>
              <a:rPr lang="en-GB" altLang="mt-MT" sz="15500" dirty="0" err="1">
                <a:latin typeface="Times New Roman" panose="02020603050405020304" pitchFamily="18" charset="0"/>
                <a:cs typeface="+mn-cs"/>
              </a:rPr>
              <a:t>tifel</a:t>
            </a:r>
            <a:r>
              <a:rPr lang="en-GB" altLang="mt-MT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GB" altLang="mt-MT" sz="15500" dirty="0" err="1">
                <a:latin typeface="Times New Roman" panose="02020603050405020304" pitchFamily="18" charset="0"/>
                <a:cs typeface="+mn-cs"/>
              </a:rPr>
              <a:t>kiber</a:t>
            </a:r>
            <a:r>
              <a:rPr lang="en-GB" altLang="mt-MT" sz="15500" dirty="0">
                <a:latin typeface="Times New Roman" panose="02020603050405020304" pitchFamily="18" charset="0"/>
                <a:cs typeface="+mn-cs"/>
              </a:rPr>
              <a:t> u l-</a:t>
            </a:r>
            <a:r>
              <a:rPr lang="en-GB" altLang="mt-MT" sz="15500" dirty="0" err="1">
                <a:latin typeface="Times New Roman" panose="02020603050405020304" pitchFamily="18" charset="0"/>
                <a:cs typeface="+mn-cs"/>
              </a:rPr>
              <a:t>Mulej</a:t>
            </a:r>
            <a:r>
              <a:rPr lang="mt-MT" altLang="mt-MT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GB" altLang="mt-MT" sz="15500" dirty="0" err="1">
                <a:latin typeface="Times New Roman" panose="02020603050405020304" pitchFamily="18" charset="0"/>
                <a:cs typeface="+mn-cs"/>
              </a:rPr>
              <a:t>bierku</a:t>
            </a:r>
            <a:r>
              <a:rPr lang="en-GB" altLang="mt-MT" sz="15500" dirty="0">
                <a:latin typeface="Times New Roman" panose="02020603050405020304" pitchFamily="18" charset="0"/>
                <a:cs typeface="+mn-cs"/>
              </a:rPr>
              <a:t>.</a:t>
            </a:r>
            <a:r>
              <a:rPr lang="mt-MT" altLang="mt-MT" sz="15500" dirty="0">
                <a:latin typeface="Times New Roman" panose="02020603050405020304" pitchFamily="18" charset="0"/>
                <a:cs typeface="+mn-cs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GB" altLang="mt-MT" sz="15500" dirty="0">
                <a:latin typeface="Times New Roman" panose="02020603050405020304" pitchFamily="18" charset="0"/>
                <a:cs typeface="+mn-cs"/>
              </a:rPr>
              <a:t>U l-</a:t>
            </a:r>
            <a:r>
              <a:rPr lang="en-GB" altLang="mt-MT" sz="15500" dirty="0" err="1">
                <a:latin typeface="Times New Roman" panose="02020603050405020304" pitchFamily="18" charset="0"/>
                <a:cs typeface="+mn-cs"/>
              </a:rPr>
              <a:t>Ispirtu</a:t>
            </a:r>
            <a:r>
              <a:rPr lang="en-GB" altLang="mt-MT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GB" altLang="mt-MT" sz="15500" dirty="0" err="1">
                <a:latin typeface="Times New Roman" panose="02020603050405020304" pitchFamily="18" charset="0"/>
                <a:cs typeface="+mn-cs"/>
              </a:rPr>
              <a:t>tal-Mulej</a:t>
            </a:r>
            <a:endParaRPr lang="mt-MT" altLang="mt-MT" sz="15500" dirty="0">
              <a:latin typeface="Times New Roman" panose="02020603050405020304" pitchFamily="18" charset="0"/>
              <a:cs typeface="+mn-cs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mt-MT" altLang="mt-MT" sz="15500" dirty="0">
                <a:latin typeface="Times New Roman" panose="02020603050405020304" pitchFamily="18" charset="0"/>
                <a:cs typeface="+mn-cs"/>
              </a:rPr>
              <a:t>beda jaħdem ġewwa fih.</a:t>
            </a:r>
          </a:p>
        </p:txBody>
      </p:sp>
    </p:spTree>
    <p:extLst>
      <p:ext uri="{BB962C8B-B14F-4D97-AF65-F5344CB8AC3E}">
        <p14:creationId xmlns:p14="http://schemas.microsoft.com/office/powerpoint/2010/main" val="2436607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1"/>
          <p:cNvSpPr txBox="1">
            <a:spLocks noChangeArrowheads="1"/>
          </p:cNvSpPr>
          <p:nvPr/>
        </p:nvSpPr>
        <p:spPr bwMode="auto">
          <a:xfrm>
            <a:off x="826709" y="3762983"/>
            <a:ext cx="21746332" cy="5074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1648" tIns="105825" rIns="211648" bIns="105825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>
              <a:buNone/>
            </a:pP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Il-Kelma tal-Mulej</a:t>
            </a:r>
          </a:p>
          <a:p>
            <a:pPr algn="ctr">
              <a:buNone/>
            </a:pP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Irroddu ħajr lil Alla</a:t>
            </a:r>
            <a:endParaRPr lang="en-GB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189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794638"/>
            <a:ext cx="23399750" cy="5138142"/>
          </a:xfrm>
          <a:prstGeom prst="rect">
            <a:avLst/>
          </a:prstGeom>
          <a:noFill/>
        </p:spPr>
        <p:txBody>
          <a:bodyPr wrap="square" lIns="211648" tIns="105825" rIns="211648" bIns="105825">
            <a:spAutoFit/>
          </a:bodyPr>
          <a:lstStyle/>
          <a:p>
            <a:pPr algn="ctr"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R:/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Mulej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,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mimli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fommi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b’tifħirek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u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b’sebħek</a:t>
            </a:r>
            <a:endParaRPr lang="en-GB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8511" y="243270"/>
            <a:ext cx="18826259" cy="2587763"/>
          </a:xfrm>
          <a:prstGeom prst="rect">
            <a:avLst/>
          </a:prstGeom>
          <a:noFill/>
        </p:spPr>
        <p:txBody>
          <a:bodyPr wrap="square" lIns="200535" tIns="100268" rIns="200535" bIns="100268" rtlCol="0">
            <a:spAutoFit/>
          </a:bodyPr>
          <a:lstStyle/>
          <a:p>
            <a:pPr algn="ctr"/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Salm Responsorjali</a:t>
            </a:r>
            <a:endParaRPr lang="en-GB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626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99366" y="1432568"/>
            <a:ext cx="21571645" cy="9754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1648" tIns="105825" rIns="211648" bIns="105825">
            <a:spAutoFit/>
          </a:bodyPr>
          <a:lstStyle/>
          <a:p>
            <a:pPr algn="ctr">
              <a:defRPr/>
            </a:pP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Kun sur t</a:t>
            </a:r>
            <a:r>
              <a:rPr 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a’ </a:t>
            </a:r>
            <a:r>
              <a:rPr lang="en-GB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kenn</a:t>
            </a: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</a:p>
          <a:p>
            <a:pPr algn="ctr">
              <a:defRPr/>
            </a:pPr>
            <a:r>
              <a:rPr lang="en-GB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għalija</a:t>
            </a:r>
            <a:r>
              <a:rPr 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;</a:t>
            </a:r>
          </a:p>
          <a:p>
            <a:pPr algn="ctr">
              <a:defRPr/>
            </a:pPr>
            <a:r>
              <a:rPr 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int wegħedt li tiġi </a:t>
            </a:r>
            <a:endParaRPr lang="en-US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+mn-cs"/>
            </a:endParaRPr>
          </a:p>
          <a:p>
            <a:pPr algn="ctr">
              <a:defRPr/>
            </a:pPr>
            <a:r>
              <a:rPr 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dejjem issalvani,</a:t>
            </a:r>
            <a:endParaRPr lang="en-US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99366" y="1309218"/>
            <a:ext cx="21571645" cy="9754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1648" tIns="105825" rIns="211648" bIns="105825">
            <a:spAutoFit/>
          </a:bodyPr>
          <a:lstStyle/>
          <a:p>
            <a:pPr algn="ctr">
              <a:defRPr/>
            </a:pPr>
            <a:r>
              <a:rPr lang="en-GB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għax</a:t>
            </a: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en-GB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blata</a:t>
            </a: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u </a:t>
            </a:r>
            <a:r>
              <a:rPr lang="en-GB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fortizza</a:t>
            </a: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</a:p>
          <a:p>
            <a:pPr algn="ctr">
              <a:defRPr/>
            </a:pP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int</a:t>
            </a:r>
            <a:r>
              <a:rPr 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għalija</a:t>
            </a: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.</a:t>
            </a:r>
            <a:endParaRPr 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+mn-cs"/>
            </a:endParaRPr>
          </a:p>
          <a:p>
            <a:pPr algn="ctr">
              <a:defRPr/>
            </a:pPr>
            <a:r>
              <a:rPr 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en-GB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Alla</a:t>
            </a: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en-GB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tiegħi</a:t>
            </a: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, </a:t>
            </a:r>
            <a:r>
              <a:rPr 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ħarisni </a:t>
            </a:r>
          </a:p>
          <a:p>
            <a:pPr algn="ctr">
              <a:defRPr/>
            </a:pPr>
            <a:r>
              <a:rPr lang="en-GB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minn</a:t>
            </a: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id il-</a:t>
            </a:r>
            <a:r>
              <a:rPr lang="en-GB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ħazin</a:t>
            </a: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.</a:t>
            </a:r>
            <a:endParaRPr lang="en-US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3498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0616" y="3414701"/>
            <a:ext cx="21388836" cy="5138142"/>
          </a:xfrm>
          <a:prstGeom prst="rect">
            <a:avLst/>
          </a:prstGeom>
          <a:noFill/>
        </p:spPr>
        <p:txBody>
          <a:bodyPr lIns="211648" tIns="105825" rIns="211648" bIns="105825">
            <a:spAutoFit/>
          </a:bodyPr>
          <a:lstStyle/>
          <a:p>
            <a:pPr algn="ctr"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R:/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Mulej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,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mimli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fommi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b’tifħirek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u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b’sebħek</a:t>
            </a:r>
            <a:endParaRPr lang="en-GB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28742" y="1309218"/>
            <a:ext cx="21929141" cy="9754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1648" tIns="105825" rIns="211648" bIns="105825">
            <a:spAutoFit/>
          </a:bodyPr>
          <a:lstStyle/>
          <a:p>
            <a:pPr algn="ctr">
              <a:defRPr/>
            </a:pPr>
            <a:r>
              <a:rPr lang="en-GB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Għax</a:t>
            </a: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int, </a:t>
            </a:r>
            <a:r>
              <a:rPr 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Sidi</a:t>
            </a: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, </a:t>
            </a:r>
          </a:p>
          <a:p>
            <a:pPr algn="ctr">
              <a:defRPr/>
            </a:pP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it-tama </a:t>
            </a:r>
            <a:r>
              <a:rPr lang="en-GB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tiegħi</a:t>
            </a: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; </a:t>
            </a:r>
            <a:endParaRPr 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+mn-cs"/>
            </a:endParaRPr>
          </a:p>
          <a:p>
            <a:pPr algn="ctr">
              <a:defRPr/>
            </a:pPr>
            <a:r>
              <a:rPr lang="en-GB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Mulej</a:t>
            </a: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, </a:t>
            </a:r>
            <a:r>
              <a:rPr lang="en-GB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inti</a:t>
            </a: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l-</a:t>
            </a:r>
            <a:r>
              <a:rPr lang="en-GB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fiduċja</a:t>
            </a: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</a:p>
          <a:p>
            <a:pPr algn="ctr">
              <a:defRPr/>
            </a:pPr>
            <a:r>
              <a:rPr lang="en-GB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tiegħi</a:t>
            </a: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en-GB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sa</a:t>
            </a: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en-GB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minn</a:t>
            </a: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en-GB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żgħożiti</a:t>
            </a: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.</a:t>
            </a:r>
            <a:r>
              <a:rPr 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41870" y="1465179"/>
            <a:ext cx="21929141" cy="9754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1648" tIns="105825" rIns="211648" bIns="105825">
            <a:spAutoFit/>
          </a:bodyPr>
          <a:lstStyle/>
          <a:p>
            <a:pPr algn="ctr">
              <a:defRPr/>
            </a:pPr>
            <a:r>
              <a:rPr lang="en-GB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Fuqek</a:t>
            </a: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serraħt</a:t>
            </a: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en-GB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sa</a:t>
            </a: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</a:p>
          <a:p>
            <a:pPr algn="ctr">
              <a:defRPr/>
            </a:pPr>
            <a:r>
              <a:rPr lang="en-GB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minnn</a:t>
            </a: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twelidi</a:t>
            </a: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,</a:t>
            </a:r>
            <a:r>
              <a:rPr 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</a:p>
          <a:p>
            <a:pPr algn="ctr">
              <a:defRPr/>
            </a:pPr>
            <a:r>
              <a:rPr 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sa </a:t>
            </a:r>
            <a:r>
              <a:rPr lang="en-GB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minn</a:t>
            </a: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ġuf</a:t>
            </a: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en-GB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ommi</a:t>
            </a: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</a:p>
          <a:p>
            <a:pPr algn="ctr">
              <a:defRPr/>
            </a:pP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inti </a:t>
            </a:r>
            <a:r>
              <a:rPr lang="en-GB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ħadtni</a:t>
            </a: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.</a:t>
            </a:r>
            <a:endParaRPr lang="en-US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0616" y="3414701"/>
            <a:ext cx="21388836" cy="5138142"/>
          </a:xfrm>
          <a:prstGeom prst="rect">
            <a:avLst/>
          </a:prstGeom>
          <a:noFill/>
        </p:spPr>
        <p:txBody>
          <a:bodyPr lIns="211648" tIns="105825" rIns="211648" bIns="105825">
            <a:spAutoFit/>
          </a:bodyPr>
          <a:lstStyle/>
          <a:p>
            <a:pPr algn="ctr"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R:/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Mulej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,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mimli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fommi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b’tifħirek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u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b’sebħek</a:t>
            </a:r>
            <a:endParaRPr lang="en-GB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80127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31246" y="1465179"/>
            <a:ext cx="21754456" cy="9754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1648" tIns="105825" rIns="211648" bIns="105825">
            <a:spAutoFit/>
          </a:bodyPr>
          <a:lstStyle/>
          <a:p>
            <a:pPr algn="ctr">
              <a:defRPr/>
            </a:pPr>
            <a:r>
              <a:rPr 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Nersaq quddiem il-kobor </a:t>
            </a:r>
            <a:r>
              <a:rPr lang="en-GB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tiegħek</a:t>
            </a:r>
            <a:r>
              <a:rPr 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, Mulej Sidi,</a:t>
            </a:r>
          </a:p>
          <a:p>
            <a:pPr algn="ctr">
              <a:defRPr/>
            </a:pPr>
            <a:r>
              <a:rPr 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biex i</a:t>
            </a: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l-</a:t>
            </a:r>
            <a:r>
              <a:rPr lang="en-GB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ġustizzja</a:t>
            </a: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en-GB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tiegħek</a:t>
            </a: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en-GB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waħdek</a:t>
            </a: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en-GB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inxandar</a:t>
            </a:r>
            <a:r>
              <a:rPr 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611" y="397568"/>
            <a:ext cx="22538504" cy="12140059"/>
          </a:xfrm>
          <a:prstGeom prst="rect">
            <a:avLst/>
          </a:prstGeom>
          <a:noFill/>
        </p:spPr>
        <p:txBody>
          <a:bodyPr wrap="square" lIns="211648" tIns="105825" rIns="211648" bIns="105825">
            <a:spAutoFit/>
          </a:bodyPr>
          <a:lstStyle/>
          <a:p>
            <a:pPr>
              <a:defRPr/>
            </a:pPr>
            <a:r>
              <a:rPr lang="en-GB" sz="15500" dirty="0">
                <a:latin typeface="Times New Roman" panose="02020603050405020304" pitchFamily="18" charset="0"/>
                <a:cs typeface="+mn-cs"/>
              </a:rPr>
              <a:t>F’ </a:t>
            </a:r>
            <a:r>
              <a:rPr lang="en-GB" sz="15500" dirty="0" err="1">
                <a:latin typeface="Times New Roman" panose="02020603050405020304" pitchFamily="18" charset="0"/>
                <a:cs typeface="+mn-cs"/>
              </a:rPr>
              <a:t>dak</a:t>
            </a:r>
            <a:r>
              <a:rPr lang="en-GB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GB" sz="15500" dirty="0" err="1">
                <a:latin typeface="Times New Roman" panose="02020603050405020304" pitchFamily="18" charset="0"/>
                <a:cs typeface="+mn-cs"/>
              </a:rPr>
              <a:t>iż-żmien</a:t>
            </a:r>
            <a:r>
              <a:rPr lang="en-GB" sz="15500" dirty="0">
                <a:latin typeface="Times New Roman" panose="02020603050405020304" pitchFamily="18" charset="0"/>
                <a:cs typeface="+mn-cs"/>
              </a:rPr>
              <a:t>:</a:t>
            </a:r>
            <a:r>
              <a:rPr lang="mt-MT" sz="15500" dirty="0">
                <a:latin typeface="Times New Roman" panose="02020603050405020304" pitchFamily="18" charset="0"/>
                <a:cs typeface="+mn-cs"/>
              </a:rPr>
              <a:t> k</a:t>
            </a:r>
            <a:r>
              <a:rPr lang="en-GB" sz="15500" dirty="0" err="1">
                <a:latin typeface="Times New Roman" panose="02020603050405020304" pitchFamily="18" charset="0"/>
                <a:cs typeface="+mn-cs"/>
              </a:rPr>
              <a:t>ien</a:t>
            </a:r>
            <a:r>
              <a:rPr lang="en-GB" sz="15500" dirty="0">
                <a:latin typeface="Times New Roman" panose="02020603050405020304" pitchFamily="18" charset="0"/>
                <a:cs typeface="+mn-cs"/>
              </a:rPr>
              <a:t> </a:t>
            </a:r>
          </a:p>
          <a:p>
            <a:pPr>
              <a:defRPr/>
            </a:pPr>
            <a:r>
              <a:rPr lang="en-GB" sz="15500" dirty="0" err="1">
                <a:latin typeface="Times New Roman" panose="02020603050405020304" pitchFamily="18" charset="0"/>
                <a:cs typeface="+mn-cs"/>
              </a:rPr>
              <a:t>hemm</a:t>
            </a:r>
            <a:r>
              <a:rPr lang="en-GB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GB" sz="15500" dirty="0" err="1">
                <a:latin typeface="Times New Roman" panose="02020603050405020304" pitchFamily="18" charset="0"/>
                <a:cs typeface="+mn-cs"/>
              </a:rPr>
              <a:t>raġel</a:t>
            </a:r>
            <a:r>
              <a:rPr lang="mt-MT" sz="15500" dirty="0">
                <a:latin typeface="Times New Roman" panose="02020603050405020304" pitchFamily="18" charset="0"/>
                <a:cs typeface="+mn-cs"/>
              </a:rPr>
              <a:t> minn </a:t>
            </a:r>
            <a:r>
              <a:rPr lang="en-GB" sz="15500" dirty="0" err="1">
                <a:latin typeface="Times New Roman" panose="02020603050405020304" pitchFamily="18" charset="0"/>
                <a:cs typeface="+mn-cs"/>
              </a:rPr>
              <a:t>Sorgħa</a:t>
            </a:r>
            <a:r>
              <a:rPr lang="en-GB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GB" sz="15500" dirty="0" err="1">
                <a:latin typeface="Times New Roman" panose="02020603050405020304" pitchFamily="18" charset="0"/>
                <a:cs typeface="+mn-cs"/>
              </a:rPr>
              <a:t>mit-tribù</a:t>
            </a:r>
            <a:r>
              <a:rPr lang="en-GB" sz="15500" dirty="0">
                <a:latin typeface="Times New Roman" panose="02020603050405020304" pitchFamily="18" charset="0"/>
                <a:cs typeface="+mn-cs"/>
              </a:rPr>
              <a:t> ta’ Dan, </a:t>
            </a:r>
            <a:r>
              <a:rPr lang="en-GB" sz="15500" dirty="0" err="1">
                <a:latin typeface="Times New Roman" panose="02020603050405020304" pitchFamily="18" charset="0"/>
                <a:cs typeface="+mn-cs"/>
              </a:rPr>
              <a:t>jismu</a:t>
            </a:r>
            <a:r>
              <a:rPr lang="en-GB" sz="15500" dirty="0">
                <a:latin typeface="Times New Roman" panose="02020603050405020304" pitchFamily="18" charset="0"/>
                <a:cs typeface="+mn-cs"/>
              </a:rPr>
              <a:t> M</a:t>
            </a:r>
            <a:r>
              <a:rPr lang="mt-MT" sz="15500" dirty="0">
                <a:latin typeface="Times New Roman" panose="02020603050405020304" pitchFamily="18" charset="0"/>
                <a:cs typeface="+mn-cs"/>
              </a:rPr>
              <a:t>anuħa, u</a:t>
            </a:r>
            <a:r>
              <a:rPr lang="en-GB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mt-MT" sz="15500" dirty="0" err="1">
                <a:latin typeface="Times New Roman" panose="02020603050405020304" pitchFamily="18" charset="0"/>
                <a:cs typeface="+mn-cs"/>
              </a:rPr>
              <a:t>m</a:t>
            </a:r>
            <a:r>
              <a:rPr lang="en-GB" sz="15500" dirty="0" err="1">
                <a:latin typeface="Times New Roman" panose="02020603050405020304" pitchFamily="18" charset="0"/>
                <a:cs typeface="+mn-cs"/>
              </a:rPr>
              <a:t>artu</a:t>
            </a:r>
            <a:r>
              <a:rPr lang="en-GB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mt-MT" sz="15500" dirty="0">
                <a:latin typeface="Times New Roman" panose="02020603050405020304" pitchFamily="18" charset="0"/>
                <a:cs typeface="+mn-cs"/>
              </a:rPr>
              <a:t> kienet sterili, u</a:t>
            </a:r>
            <a:r>
              <a:rPr lang="en-GB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mt-MT" sz="15500" dirty="0">
                <a:latin typeface="Times New Roman" panose="02020603050405020304" pitchFamily="18" charset="0"/>
                <a:cs typeface="+mn-cs"/>
              </a:rPr>
              <a:t>ma kelliex tfal.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45933" y="1465179"/>
            <a:ext cx="21754454" cy="9754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1648" tIns="105825" rIns="211648" bIns="105825">
            <a:spAutoFit/>
          </a:bodyPr>
          <a:lstStyle/>
          <a:p>
            <a:pPr algn="ctr">
              <a:defRPr/>
            </a:pP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O </a:t>
            </a:r>
            <a:r>
              <a:rPr lang="en-GB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Alla</a:t>
            </a:r>
            <a:r>
              <a:rPr 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,</a:t>
            </a: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en-GB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sa</a:t>
            </a: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en-GB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minn</a:t>
            </a: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en-GB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żgħożiti</a:t>
            </a:r>
            <a:endParaRPr lang="en-GB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+mn-cs"/>
            </a:endParaRPr>
          </a:p>
          <a:p>
            <a:pPr algn="ctr">
              <a:defRPr/>
            </a:pP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int</a:t>
            </a:r>
            <a:r>
              <a:rPr 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g</a:t>
            </a:r>
            <a:r>
              <a:rPr lang="en-GB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ħallimtni</a:t>
            </a: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; </a:t>
            </a:r>
            <a:endParaRPr 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+mn-cs"/>
            </a:endParaRPr>
          </a:p>
          <a:p>
            <a:pPr algn="ctr">
              <a:defRPr/>
            </a:pP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u </a:t>
            </a:r>
            <a:r>
              <a:rPr lang="en-GB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jien</a:t>
            </a: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s’issa għadni </a:t>
            </a:r>
            <a:r>
              <a:rPr lang="en-GB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nxandar</a:t>
            </a:r>
            <a:r>
              <a:rPr 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għe</a:t>
            </a:r>
            <a:r>
              <a:rPr lang="en-GB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ġubijiet</a:t>
            </a:r>
            <a:r>
              <a:rPr 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ek</a:t>
            </a:r>
            <a:r>
              <a:rPr lang="en-GB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.</a:t>
            </a:r>
            <a:endParaRPr lang="en-US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0616" y="3414701"/>
            <a:ext cx="21388836" cy="5138142"/>
          </a:xfrm>
          <a:prstGeom prst="rect">
            <a:avLst/>
          </a:prstGeom>
          <a:noFill/>
        </p:spPr>
        <p:txBody>
          <a:bodyPr lIns="211648" tIns="105825" rIns="211648" bIns="105825">
            <a:spAutoFit/>
          </a:bodyPr>
          <a:lstStyle/>
          <a:p>
            <a:pPr algn="ctr"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R:/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Mulej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,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mimli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fommi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b’tifħirek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u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b’sebħek</a:t>
            </a:r>
            <a:endParaRPr lang="en-GB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5254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1" y="6053626"/>
            <a:ext cx="427527" cy="178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1664" tIns="105833" rIns="211664" bIns="105833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179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7" y="4777174"/>
            <a:ext cx="22800350" cy="2680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11664" tIns="105833" rIns="211664" bIns="105833">
            <a:spAutoFit/>
          </a:bodyPr>
          <a:lstStyle/>
          <a:p>
            <a:pPr algn="ctr" eaLnBrk="1" hangingPunct="1">
              <a:defRPr/>
            </a:pPr>
            <a:r>
              <a:rPr lang="en-GB" sz="16027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  <p:pic>
        <p:nvPicPr>
          <p:cNvPr id="5" name="Celtic Alleluia F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1944897" y="11376061"/>
            <a:ext cx="341499" cy="360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322611" y="113584"/>
            <a:ext cx="22610511" cy="12140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11648" tIns="105825" rIns="211648" bIns="10582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GB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O </a:t>
            </a:r>
            <a:r>
              <a:rPr lang="en-GB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Għerq</a:t>
            </a:r>
            <a:r>
              <a:rPr lang="en-GB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ta’ </a:t>
            </a:r>
            <a:r>
              <a:rPr lang="en-GB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Ġesse</a:t>
            </a:r>
            <a:r>
              <a:rPr lang="en-GB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, 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GB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li </a:t>
            </a:r>
            <a:r>
              <a:rPr lang="en-GB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waqaft</a:t>
            </a:r>
            <a:r>
              <a:rPr lang="en-GB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en-GB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bħala</a:t>
            </a:r>
            <a:r>
              <a:rPr lang="en-GB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en-GB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sinjal</a:t>
            </a:r>
            <a:r>
              <a:rPr lang="en-GB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GB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għall-popli</a:t>
            </a:r>
            <a:r>
              <a:rPr lang="en-GB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, 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GB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ejja</a:t>
            </a:r>
            <a:r>
              <a:rPr lang="en-GB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en-GB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biex</a:t>
            </a:r>
            <a:r>
              <a:rPr lang="en-GB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en-GB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teħlisna</a:t>
            </a:r>
            <a:r>
              <a:rPr lang="en-GB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GB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u la </a:t>
            </a:r>
            <a:r>
              <a:rPr lang="en-GB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tiddawwarx</a:t>
            </a:r>
            <a:r>
              <a:rPr lang="en-GB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1" y="6053626"/>
            <a:ext cx="427527" cy="178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1664" tIns="105833" rIns="211664" bIns="105833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179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7" y="4777174"/>
            <a:ext cx="22800350" cy="2680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11664" tIns="105833" rIns="211664" bIns="105833">
            <a:spAutoFit/>
          </a:bodyPr>
          <a:lstStyle/>
          <a:p>
            <a:pPr algn="ctr" eaLnBrk="1" hangingPunct="1">
              <a:defRPr/>
            </a:pPr>
            <a:r>
              <a:rPr lang="en-GB" sz="16027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  <p:pic>
        <p:nvPicPr>
          <p:cNvPr id="5" name="Celtic Alleluia F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1944897" y="11376061"/>
            <a:ext cx="341499" cy="360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1" y="6053625"/>
            <a:ext cx="427494" cy="84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1648" tIns="105825" rIns="211648" bIns="105825">
            <a:spAutoFit/>
          </a:bodyPr>
          <a:lstStyle/>
          <a:p>
            <a:pPr>
              <a:defRPr/>
            </a:pPr>
            <a:endParaRPr lang="en-US" sz="4115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0" y="1421629"/>
            <a:ext cx="23399750" cy="9758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11648" tIns="105825" rIns="211648" bIns="105825">
            <a:spAutoFit/>
          </a:bodyPr>
          <a:lstStyle/>
          <a:p>
            <a:pPr algn="ctr">
              <a:defRPr/>
            </a:pPr>
            <a:r>
              <a:rPr lang="en-GB" sz="155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Qari</a:t>
            </a: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mill-Evan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ġ</a:t>
            </a: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skont</a:t>
            </a: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>
              <a:defRPr/>
            </a:pPr>
            <a:r>
              <a:rPr lang="en-GB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San </a:t>
            </a:r>
            <a:r>
              <a:rPr lang="en-GB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Luqa</a:t>
            </a:r>
            <a:endParaRPr lang="mt-MT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10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Lq</a:t>
            </a:r>
            <a:r>
              <a:rPr 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1, 5-25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Glorja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lilek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Mulej</a:t>
            </a:r>
          </a:p>
          <a:p>
            <a:pPr algn="ctr">
              <a:defRPr/>
            </a:pPr>
            <a:endParaRPr lang="en-GB" sz="5523" b="1" dirty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Box 1"/>
          <p:cNvSpPr txBox="1">
            <a:spLocks noChangeArrowheads="1"/>
          </p:cNvSpPr>
          <p:nvPr/>
        </p:nvSpPr>
        <p:spPr bwMode="auto">
          <a:xfrm>
            <a:off x="459059" y="269140"/>
            <a:ext cx="22474063" cy="12140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11648" tIns="105825" rIns="211648" bIns="105825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Fi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żmien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Erodi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, sultan </a:t>
            </a:r>
            <a:endParaRPr lang="mt-MT" altLang="mt-MT" sz="15500" dirty="0">
              <a:latin typeface="Times New Roman" panose="02020603050405020304" pitchFamily="18" charset="0"/>
              <a:cs typeface="+mn-cs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tal-Lhudija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,</a:t>
            </a:r>
            <a:r>
              <a:rPr lang="mt-MT" altLang="mt-MT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kien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hemm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qassis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,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jismu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Żakkarija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, </a:t>
            </a:r>
            <a:endParaRPr lang="mt-MT" altLang="mt-MT" sz="15500" dirty="0">
              <a:latin typeface="Times New Roman" panose="02020603050405020304" pitchFamily="18" charset="0"/>
              <a:cs typeface="+mn-cs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mit-taqsima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ta’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Abija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; </a:t>
            </a:r>
            <a:endParaRPr lang="mt-MT" altLang="mt-MT" sz="15500" dirty="0">
              <a:latin typeface="Times New Roman" panose="02020603050405020304" pitchFamily="18" charset="0"/>
              <a:cs typeface="+mn-cs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mt-MT" altLang="mt-MT" sz="15500" dirty="0">
                <a:latin typeface="Times New Roman" panose="02020603050405020304" pitchFamily="18" charset="0"/>
                <a:cs typeface="+mn-cs"/>
              </a:rPr>
              <a:t>m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ar</a:t>
            </a:r>
            <a:r>
              <a:rPr lang="mt-MT" altLang="mt-MT" sz="15500" dirty="0">
                <a:latin typeface="Times New Roman" panose="02020603050405020304" pitchFamily="18" charset="0"/>
                <a:cs typeface="+mn-cs"/>
              </a:rPr>
              <a:t>tu, li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kien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mt-MT" altLang="mt-MT" sz="15500" dirty="0">
                <a:latin typeface="Times New Roman" panose="02020603050405020304" pitchFamily="18" charset="0"/>
                <a:cs typeface="+mn-cs"/>
              </a:rPr>
              <a:t>jisimha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Box 1"/>
          <p:cNvSpPr txBox="1">
            <a:spLocks noChangeArrowheads="1"/>
          </p:cNvSpPr>
          <p:nvPr/>
        </p:nvSpPr>
        <p:spPr bwMode="auto">
          <a:xfrm>
            <a:off x="641870" y="269139"/>
            <a:ext cx="22298826" cy="12140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1648" tIns="105825" rIns="211648" bIns="105825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mt-MT" altLang="mt-MT" sz="15500" dirty="0">
                <a:latin typeface="Times New Roman" panose="02020603050405020304" pitchFamily="18" charset="0"/>
                <a:cs typeface="+mn-cs"/>
              </a:rPr>
              <a:t>Eliżabetta, kienet minn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ulied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Aron</a:t>
            </a:r>
            <a:r>
              <a:rPr lang="mt-MT" altLang="mt-MT" sz="15500" dirty="0">
                <a:latin typeface="Times New Roman" panose="02020603050405020304" pitchFamily="18" charset="0"/>
                <a:cs typeface="+mn-cs"/>
              </a:rPr>
              <a:t>. 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It-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tnejn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kienu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</a:t>
            </a:r>
            <a:endParaRPr lang="mt-MT" altLang="mt-MT" sz="15500" dirty="0">
              <a:latin typeface="Times New Roman" panose="02020603050405020304" pitchFamily="18" charset="0"/>
              <a:cs typeface="+mn-cs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nies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ġusti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quddiem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Alla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u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jimxu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bla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nuqqas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ta’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xejn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</a:t>
            </a:r>
            <a:endParaRPr lang="mt-MT" altLang="mt-MT" sz="15500" dirty="0">
              <a:latin typeface="Times New Roman" panose="02020603050405020304" pitchFamily="18" charset="0"/>
              <a:cs typeface="+mn-cs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skont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il-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preċetti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u</a:t>
            </a:r>
            <a:endParaRPr lang="mt-MT" altLang="mt-MT" sz="15500" dirty="0">
              <a:latin typeface="Times New Roman" panose="02020603050405020304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Box 1"/>
          <p:cNvSpPr txBox="1">
            <a:spLocks noChangeArrowheads="1"/>
          </p:cNvSpPr>
          <p:nvPr/>
        </p:nvSpPr>
        <p:spPr bwMode="auto">
          <a:xfrm>
            <a:off x="641870" y="191159"/>
            <a:ext cx="22298826" cy="12140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1648" tIns="105825" rIns="211648" bIns="105825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l-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kmandamenti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kollha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</a:t>
            </a:r>
            <a:endParaRPr lang="mt-MT" altLang="mt-MT" sz="15500" dirty="0">
              <a:latin typeface="Times New Roman" panose="02020603050405020304" pitchFamily="18" charset="0"/>
              <a:cs typeface="+mn-cs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tal-Mulej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.</a:t>
            </a:r>
            <a:r>
              <a:rPr lang="mt-MT" altLang="mt-MT" sz="15500" dirty="0">
                <a:latin typeface="Times New Roman" panose="02020603050405020304" pitchFamily="18" charset="0"/>
                <a:cs typeface="+mn-cs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Ulied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ma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kellhomx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, 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għax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Eli</a:t>
            </a:r>
            <a:r>
              <a:rPr lang="mt-MT" altLang="mt-MT" sz="15500" dirty="0">
                <a:latin typeface="Times New Roman" panose="02020603050405020304" pitchFamily="18" charset="0"/>
                <a:cs typeface="+mn-cs"/>
              </a:rPr>
              <a:t>ż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abetta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ma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setax</a:t>
            </a:r>
            <a:r>
              <a:rPr lang="mt-MT" altLang="mt-MT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ikollha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,</a:t>
            </a:r>
            <a:r>
              <a:rPr lang="mt-MT" altLang="mt-MT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u t-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tnejn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kienu</a:t>
            </a:r>
            <a:endParaRPr lang="en-US" altLang="mt-MT" sz="15500" dirty="0">
              <a:latin typeface="Times New Roman" panose="02020603050405020304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Box 1"/>
          <p:cNvSpPr txBox="1">
            <a:spLocks noChangeArrowheads="1"/>
          </p:cNvSpPr>
          <p:nvPr/>
        </p:nvSpPr>
        <p:spPr bwMode="auto">
          <a:xfrm>
            <a:off x="459062" y="269140"/>
            <a:ext cx="22298824" cy="12140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1648" tIns="105825" rIns="211648" bIns="105825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mdaħħlin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fiż-żmien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. </a:t>
            </a:r>
            <a:endParaRPr lang="mt-MT" altLang="mt-MT" sz="15500" dirty="0">
              <a:latin typeface="Times New Roman" panose="02020603050405020304" pitchFamily="18" charset="0"/>
              <a:cs typeface="+mn-cs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Mela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ġara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li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Żakkarija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kien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qiegħed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jaqdi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dmiru</a:t>
            </a:r>
            <a:endParaRPr lang="en-US" altLang="mt-MT" sz="15500" dirty="0">
              <a:latin typeface="Times New Roman" panose="02020603050405020304" pitchFamily="18" charset="0"/>
              <a:cs typeface="+mn-cs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ta’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qassis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quddiem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Alla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, 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mt-MT" altLang="mt-MT" sz="15500" dirty="0">
                <a:latin typeface="Times New Roman" panose="02020603050405020304" pitchFamily="18" charset="0"/>
                <a:cs typeface="+mn-cs"/>
              </a:rPr>
              <a:t>għax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kien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imissha</a:t>
            </a:r>
            <a:endParaRPr lang="mt-MT" altLang="mt-MT" sz="15500" dirty="0">
              <a:latin typeface="Times New Roman" panose="02020603050405020304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1"/>
          <p:cNvSpPr txBox="1">
            <a:spLocks noChangeArrowheads="1"/>
          </p:cNvSpPr>
          <p:nvPr/>
        </p:nvSpPr>
        <p:spPr bwMode="auto">
          <a:xfrm>
            <a:off x="322611" y="113178"/>
            <a:ext cx="22754527" cy="12140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11648" tIns="105825" rIns="211648" bIns="105825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mt-MT" altLang="mt-MT" sz="15500" dirty="0">
                <a:latin typeface="Times New Roman" panose="02020603050405020304" pitchFamily="18" charset="0"/>
                <a:cs typeface="+mn-cs"/>
              </a:rPr>
              <a:t>U deher l</a:t>
            </a:r>
            <a:r>
              <a:rPr lang="en-GB" altLang="mt-MT" sz="15500" dirty="0">
                <a:latin typeface="Times New Roman" panose="02020603050405020304" pitchFamily="18" charset="0"/>
                <a:cs typeface="+mn-cs"/>
              </a:rPr>
              <a:t>-</a:t>
            </a:r>
            <a:r>
              <a:rPr lang="en-GB" altLang="mt-MT" sz="15500" dirty="0" err="1">
                <a:latin typeface="Times New Roman" panose="02020603050405020304" pitchFamily="18" charset="0"/>
                <a:cs typeface="+mn-cs"/>
              </a:rPr>
              <a:t>anġlu</a:t>
            </a:r>
            <a:r>
              <a:rPr lang="en-GB" altLang="mt-MT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GB" altLang="mt-MT" sz="15500" dirty="0" err="1">
                <a:latin typeface="Times New Roman" panose="02020603050405020304" pitchFamily="18" charset="0"/>
                <a:cs typeface="+mn-cs"/>
              </a:rPr>
              <a:t>tal-Mulej</a:t>
            </a:r>
            <a:endParaRPr lang="en-GB" altLang="mt-MT" sz="15500" dirty="0">
              <a:latin typeface="Times New Roman" panose="02020603050405020304" pitchFamily="18" charset="0"/>
              <a:cs typeface="+mn-cs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mt-MT" altLang="mt-MT" sz="15500" dirty="0">
                <a:latin typeface="Times New Roman" panose="02020603050405020304" pitchFamily="18" charset="0"/>
                <a:cs typeface="+mn-cs"/>
              </a:rPr>
              <a:t>l</a:t>
            </a:r>
            <a:r>
              <a:rPr lang="en-GB" altLang="mt-MT" sz="15500" dirty="0">
                <a:latin typeface="Times New Roman" panose="02020603050405020304" pitchFamily="18" charset="0"/>
                <a:cs typeface="+mn-cs"/>
              </a:rPr>
              <a:t>il</a:t>
            </a:r>
            <a:r>
              <a:rPr lang="mt-MT" altLang="mt-MT" sz="15500" dirty="0">
                <a:latin typeface="Times New Roman" panose="02020603050405020304" pitchFamily="18" charset="0"/>
                <a:cs typeface="+mn-cs"/>
              </a:rPr>
              <a:t>l-</a:t>
            </a:r>
            <a:r>
              <a:rPr lang="en-GB" altLang="mt-MT" sz="15500" dirty="0">
                <a:latin typeface="Times New Roman" panose="02020603050405020304" pitchFamily="18" charset="0"/>
                <a:cs typeface="+mn-cs"/>
              </a:rPr>
              <a:t>mara u </a:t>
            </a:r>
            <a:r>
              <a:rPr lang="en-GB" altLang="mt-MT" sz="15500" dirty="0" err="1">
                <a:latin typeface="Times New Roman" panose="02020603050405020304" pitchFamily="18" charset="0"/>
                <a:cs typeface="+mn-cs"/>
              </a:rPr>
              <a:t>qalilha</a:t>
            </a:r>
            <a:r>
              <a:rPr lang="en-GB" altLang="mt-MT" sz="15500" dirty="0">
                <a:latin typeface="Times New Roman" panose="02020603050405020304" pitchFamily="18" charset="0"/>
                <a:cs typeface="+mn-cs"/>
              </a:rPr>
              <a:t>:</a:t>
            </a:r>
            <a:r>
              <a:rPr lang="mt-MT" altLang="mt-MT" sz="15500" dirty="0">
                <a:latin typeface="Times New Roman" panose="02020603050405020304" pitchFamily="18" charset="0"/>
                <a:cs typeface="+mn-cs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“</a:t>
            </a:r>
            <a:r>
              <a:rPr lang="en-GB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Ara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en-GB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int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sterili u ma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għandekx t</a:t>
            </a:r>
            <a:r>
              <a:rPr lang="en-GB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fal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,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en-GB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imma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int s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e 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titqal u tiled iben.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Box 1"/>
          <p:cNvSpPr txBox="1">
            <a:spLocks noChangeArrowheads="1"/>
          </p:cNvSpPr>
          <p:nvPr/>
        </p:nvSpPr>
        <p:spPr bwMode="auto">
          <a:xfrm>
            <a:off x="459062" y="191158"/>
            <a:ext cx="22298824" cy="12140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1648" tIns="105825" rIns="211648" bIns="105825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t-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taqsima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tiegħu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; u </a:t>
            </a:r>
            <a:r>
              <a:rPr lang="mt-MT" altLang="mt-MT" sz="15500" dirty="0">
                <a:latin typeface="Times New Roman" panose="02020603050405020304" pitchFamily="18" charset="0"/>
                <a:cs typeface="+mn-cs"/>
              </a:rPr>
              <a:t>skont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mt-MT" altLang="mt-MT" sz="15500" dirty="0">
                <a:latin typeface="Times New Roman" panose="02020603050405020304" pitchFamily="18" charset="0"/>
                <a:cs typeface="+mn-cs"/>
              </a:rPr>
              <a:t>i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d-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drawwa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tal-liturġija</a:t>
            </a:r>
            <a:r>
              <a:rPr lang="mt-MT" altLang="mt-MT" sz="15500" dirty="0">
                <a:latin typeface="Times New Roman" panose="02020603050405020304" pitchFamily="18" charset="0"/>
                <a:cs typeface="+mn-cs"/>
              </a:rPr>
              <a:t>, intgħażel hu bix-xorti biex jidħol ġewwa fis-santwarju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mt-MT" altLang="mt-MT" sz="15500" dirty="0">
                <a:latin typeface="Times New Roman" panose="02020603050405020304" pitchFamily="18" charset="0"/>
                <a:cs typeface="+mn-cs"/>
              </a:rPr>
              <a:t>tal-Mulej ħalli jaħraq</a:t>
            </a:r>
            <a:endParaRPr lang="en-US" altLang="mt-MT" sz="15500" dirty="0">
              <a:latin typeface="Times New Roman" panose="02020603050405020304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Box 1"/>
          <p:cNvSpPr txBox="1">
            <a:spLocks noChangeArrowheads="1"/>
          </p:cNvSpPr>
          <p:nvPr/>
        </p:nvSpPr>
        <p:spPr bwMode="auto">
          <a:xfrm>
            <a:off x="459062" y="191158"/>
            <a:ext cx="22298824" cy="12140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1648" tIns="105825" rIns="211648" bIns="105825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mt-MT" altLang="mt-MT" sz="15500" dirty="0">
                <a:latin typeface="Times New Roman" panose="02020603050405020304" pitchFamily="18" charset="0"/>
                <a:cs typeface="+mn-cs"/>
              </a:rPr>
              <a:t>l-inċens. Waqt ir-rit 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mt-MT" altLang="mt-MT" sz="15500" dirty="0">
                <a:latin typeface="Times New Roman" panose="02020603050405020304" pitchFamily="18" charset="0"/>
                <a:cs typeface="+mn-cs"/>
              </a:rPr>
              <a:t>ta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l-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inċens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mt-MT" altLang="mt-MT" sz="15500" dirty="0">
                <a:latin typeface="Times New Roman" panose="02020603050405020304" pitchFamily="18" charset="0"/>
                <a:cs typeface="+mn-cs"/>
              </a:rPr>
              <a:t>i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l-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kotra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kollha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tal-poplu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kienet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mt-MT" altLang="mt-MT" sz="15500" dirty="0">
                <a:latin typeface="Times New Roman" panose="02020603050405020304" pitchFamily="18" charset="0"/>
                <a:cs typeface="+mn-cs"/>
              </a:rPr>
              <a:t>qiegħda 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altLang="mt-MT" sz="15500" spc="-300" dirty="0" err="1">
                <a:latin typeface="Times New Roman" panose="02020603050405020304" pitchFamily="18" charset="0"/>
                <a:cs typeface="+mn-cs"/>
              </a:rPr>
              <a:t>titlob</a:t>
            </a:r>
            <a:r>
              <a:rPr lang="en-US" altLang="mt-MT" sz="15500" spc="-3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mt-MT" altLang="mt-MT" sz="15500" spc="-300" dirty="0">
                <a:latin typeface="Times New Roman" panose="02020603050405020304" pitchFamily="18" charset="0"/>
                <a:cs typeface="+mn-cs"/>
              </a:rPr>
              <a:t>barra. </a:t>
            </a:r>
            <a:r>
              <a:rPr lang="en-US" altLang="mt-MT" sz="15500" spc="-300" dirty="0">
                <a:latin typeface="Times New Roman" panose="02020603050405020304" pitchFamily="18" charset="0"/>
                <a:cs typeface="+mn-cs"/>
              </a:rPr>
              <a:t>U </a:t>
            </a:r>
            <a:r>
              <a:rPr lang="en-US" altLang="mt-MT" sz="15500" spc="-300" dirty="0" err="1">
                <a:latin typeface="Times New Roman" panose="02020603050405020304" pitchFamily="18" charset="0"/>
                <a:cs typeface="+mn-cs"/>
              </a:rPr>
              <a:t>deherlu</a:t>
            </a:r>
            <a:r>
              <a:rPr lang="mt-MT" altLang="mt-MT" sz="15500" spc="-3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mt-MT" sz="15500" spc="-300" dirty="0">
                <a:latin typeface="Times New Roman" panose="02020603050405020304" pitchFamily="18" charset="0"/>
                <a:cs typeface="+mn-cs"/>
              </a:rPr>
              <a:t>a</a:t>
            </a:r>
            <a:r>
              <a:rPr lang="mt-MT" altLang="mt-MT" sz="15500" spc="-300" dirty="0">
                <a:latin typeface="Times New Roman" panose="02020603050405020304" pitchFamily="18" charset="0"/>
                <a:cs typeface="+mn-cs"/>
              </a:rPr>
              <a:t>n</a:t>
            </a:r>
            <a:r>
              <a:rPr lang="en-US" altLang="mt-MT" sz="15500" spc="-300" dirty="0" err="1">
                <a:latin typeface="Times New Roman" panose="02020603050405020304" pitchFamily="18" charset="0"/>
                <a:cs typeface="+mn-cs"/>
              </a:rPr>
              <a:t>ġlu</a:t>
            </a:r>
            <a:r>
              <a:rPr lang="en-US" altLang="mt-MT" sz="15500" spc="-3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tal-Mulej</a:t>
            </a:r>
            <a:r>
              <a:rPr lang="mt-MT" altLang="mt-MT" sz="15500" dirty="0">
                <a:latin typeface="Times New Roman" panose="02020603050405020304" pitchFamily="18" charset="0"/>
                <a:cs typeface="+mn-cs"/>
              </a:rPr>
              <a:t>,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wieqaf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in-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naħa</a:t>
            </a:r>
            <a:endParaRPr lang="en-GB" altLang="mt-MT" sz="15500" dirty="0">
              <a:latin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71194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Box 1"/>
          <p:cNvSpPr txBox="1">
            <a:spLocks noChangeArrowheads="1"/>
          </p:cNvSpPr>
          <p:nvPr/>
        </p:nvSpPr>
        <p:spPr bwMode="auto">
          <a:xfrm>
            <a:off x="459061" y="1198625"/>
            <a:ext cx="22481635" cy="9754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1648" tIns="105825" rIns="211648" bIns="105825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tal-lemin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tal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-artal 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tal-inċens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.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Żakkarija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,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malli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rah,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tħawwad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u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waqa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’ </a:t>
            </a:r>
            <a:r>
              <a:rPr lang="mt-MT" altLang="mt-MT" sz="15500" dirty="0">
                <a:latin typeface="Times New Roman" panose="02020603050405020304" pitchFamily="18" charset="0"/>
                <a:cs typeface="+mn-cs"/>
              </a:rPr>
              <a:t>biża’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fuqu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. </a:t>
            </a:r>
            <a:r>
              <a:rPr lang="mt-MT" altLang="mt-MT" sz="15500" dirty="0">
                <a:latin typeface="Times New Roman" panose="02020603050405020304" pitchFamily="18" charset="0"/>
                <a:cs typeface="+mn-cs"/>
              </a:rPr>
              <a:t>I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mma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l-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anġlu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mt-MT" sz="15500" dirty="0" err="1">
                <a:latin typeface="Times New Roman" panose="02020603050405020304" pitchFamily="18" charset="0"/>
                <a:cs typeface="+mn-cs"/>
              </a:rPr>
              <a:t>qallu</a:t>
            </a:r>
            <a:r>
              <a:rPr lang="en-US" altLang="mt-MT" sz="15500" dirty="0">
                <a:latin typeface="Times New Roman" panose="02020603050405020304" pitchFamily="18" charset="0"/>
                <a:cs typeface="+mn-cs"/>
              </a:rPr>
              <a:t>:</a:t>
            </a:r>
            <a:endParaRPr lang="mt-MT" altLang="mt-MT" sz="15500" dirty="0">
              <a:latin typeface="Times New Roman" panose="02020603050405020304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Box 1"/>
          <p:cNvSpPr txBox="1">
            <a:spLocks noChangeArrowheads="1"/>
          </p:cNvSpPr>
          <p:nvPr/>
        </p:nvSpPr>
        <p:spPr bwMode="auto">
          <a:xfrm>
            <a:off x="459061" y="191158"/>
            <a:ext cx="22481635" cy="12140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1648" tIns="105825" rIns="211648" bIns="105825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Tibżax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Żakkarija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għax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it-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talba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tiegħek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instemgħet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: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martek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Eli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ż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abetta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s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tagħtik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iben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u inti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ssemmih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Ġwanni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Box 1"/>
          <p:cNvSpPr txBox="1">
            <a:spLocks noChangeArrowheads="1"/>
          </p:cNvSpPr>
          <p:nvPr/>
        </p:nvSpPr>
        <p:spPr bwMode="auto">
          <a:xfrm>
            <a:off x="459062" y="191159"/>
            <a:ext cx="22298824" cy="12140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1648" tIns="105825" rIns="211648" bIns="105825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Din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tkun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għalik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ħaġa</a:t>
            </a:r>
            <a:endParaRPr lang="en-US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tqanqlek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bil-ferħ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thennik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ħaf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a, 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jkun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hemm bosta 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jifirħu</a:t>
            </a:r>
            <a:endParaRPr lang="en-US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bit-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twelid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tat-tifel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Box 1"/>
          <p:cNvSpPr txBox="1">
            <a:spLocks noChangeArrowheads="1"/>
          </p:cNvSpPr>
          <p:nvPr/>
        </p:nvSpPr>
        <p:spPr bwMode="auto">
          <a:xfrm>
            <a:off x="459061" y="35197"/>
            <a:ext cx="22481635" cy="12140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1648" tIns="105825" rIns="211648" bIns="105825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Għax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hu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jkun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kbir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quddiem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;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jkun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jixrob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ebda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nbid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 jew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xorb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qawwi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jimtela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b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 s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pirtu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qaddis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Box 1"/>
          <p:cNvSpPr txBox="1">
            <a:spLocks noChangeArrowheads="1"/>
          </p:cNvSpPr>
          <p:nvPr/>
        </p:nvSpPr>
        <p:spPr bwMode="auto">
          <a:xfrm>
            <a:off x="459061" y="113178"/>
            <a:ext cx="22481635" cy="12140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1648" tIns="105825" rIns="211648" bIns="105825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minn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ġuf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ommu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Huwa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jreġġa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’ 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ħafna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minn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ulied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ż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rael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lejn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Alla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tagħhom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u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ġej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qab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el il-Mulej,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Box 1"/>
          <p:cNvSpPr txBox="1">
            <a:spLocks noChangeArrowheads="1"/>
          </p:cNvSpPr>
          <p:nvPr/>
        </p:nvSpPr>
        <p:spPr bwMode="auto">
          <a:xfrm>
            <a:off x="459061" y="191158"/>
            <a:ext cx="22481635" cy="12140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1648" tIns="105825" rIns="211648" bIns="105825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mimli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bl-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ispirtu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qawwa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ta’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Elija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biex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iraġġa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’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qlub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tal-missirijiet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lejn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uliedhom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dawk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 ma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jridux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jobdu</a:t>
            </a:r>
            <a:endParaRPr lang="en-US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3458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Box 1"/>
          <p:cNvSpPr txBox="1">
            <a:spLocks noChangeArrowheads="1"/>
          </p:cNvSpPr>
          <p:nvPr/>
        </p:nvSpPr>
        <p:spPr bwMode="auto">
          <a:xfrm>
            <a:off x="826667" y="1259434"/>
            <a:ext cx="22298824" cy="9754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1648" tIns="105825" rIns="211648" bIns="105825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jreġġagħhom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għall-għaqal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tal-ġusti,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ħalli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lesti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poplu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mħejji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ewwa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għal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.”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459061" y="35197"/>
            <a:ext cx="22481635" cy="11879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1648" tIns="105825" rIns="211648" bIns="105825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GB" altLang="mt-MT" sz="15500" dirty="0" err="1">
                <a:latin typeface="Times New Roman" panose="02020603050405020304" pitchFamily="18" charset="0"/>
              </a:rPr>
              <a:t>Imma</a:t>
            </a:r>
            <a:r>
              <a:rPr lang="en-GB" altLang="mt-MT" sz="15500" dirty="0">
                <a:latin typeface="Times New Roman" panose="02020603050405020304" pitchFamily="18" charset="0"/>
              </a:rPr>
              <a:t> </a:t>
            </a:r>
            <a:r>
              <a:rPr lang="en-GB" altLang="mt-MT" sz="15500" dirty="0" err="1">
                <a:latin typeface="Times New Roman" panose="02020603050405020304" pitchFamily="18" charset="0"/>
              </a:rPr>
              <a:t>Żakkarija</a:t>
            </a:r>
            <a:r>
              <a:rPr lang="en-GB" altLang="mt-MT" sz="15500" dirty="0">
                <a:latin typeface="Times New Roman" panose="02020603050405020304" pitchFamily="18" charset="0"/>
              </a:rPr>
              <a:t> </a:t>
            </a:r>
            <a:r>
              <a:rPr lang="en-GB" altLang="mt-MT" sz="15500" dirty="0" err="1">
                <a:latin typeface="Times New Roman" panose="02020603050405020304" pitchFamily="18" charset="0"/>
              </a:rPr>
              <a:t>qal</a:t>
            </a:r>
            <a:r>
              <a:rPr lang="en-GB" altLang="mt-MT" sz="15500" dirty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GB" altLang="mt-MT" sz="15500" dirty="0" err="1">
                <a:latin typeface="Times New Roman" panose="02020603050405020304" pitchFamily="18" charset="0"/>
              </a:rPr>
              <a:t>lill-anġlu</a:t>
            </a:r>
            <a:r>
              <a:rPr lang="en-GB" altLang="mt-MT" sz="15500" dirty="0">
                <a:latin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GB" altLang="mt-MT" sz="15161" b="1" i="1" dirty="0">
                <a:solidFill>
                  <a:srgbClr val="005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GB" altLang="mt-MT" sz="15161" b="1" i="1" dirty="0" err="1">
                <a:solidFill>
                  <a:srgbClr val="005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Kif</a:t>
            </a:r>
            <a:r>
              <a:rPr lang="en-GB" altLang="mt-MT" sz="15161" b="1" i="1" dirty="0">
                <a:solidFill>
                  <a:srgbClr val="005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altLang="mt-MT" sz="15161" b="1" i="1" dirty="0" err="1">
                <a:solidFill>
                  <a:srgbClr val="005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inkun</a:t>
            </a:r>
            <a:r>
              <a:rPr lang="en-GB" altLang="mt-MT" sz="15161" b="1" i="1" dirty="0">
                <a:solidFill>
                  <a:srgbClr val="005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altLang="mt-MT" sz="15161" b="1" i="1" dirty="0" err="1">
                <a:solidFill>
                  <a:srgbClr val="005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żgur</a:t>
            </a:r>
            <a:r>
              <a:rPr lang="en-GB" altLang="mt-MT" sz="15161" b="1" i="1" dirty="0">
                <a:solidFill>
                  <a:srgbClr val="005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altLang="mt-MT" sz="15161" b="1" i="1" dirty="0" err="1">
                <a:solidFill>
                  <a:srgbClr val="005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minn</a:t>
            </a:r>
            <a:r>
              <a:rPr lang="en-GB" altLang="mt-MT" sz="15161" b="1" i="1" dirty="0">
                <a:solidFill>
                  <a:srgbClr val="005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altLang="mt-MT" sz="15161" b="1" i="1" dirty="0" err="1">
                <a:solidFill>
                  <a:srgbClr val="005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dan</a:t>
            </a:r>
            <a:r>
              <a:rPr lang="en-GB" altLang="mt-MT" sz="15161" b="1" i="1" dirty="0">
                <a:solidFill>
                  <a:srgbClr val="005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?</a:t>
            </a:r>
            <a:r>
              <a:rPr lang="mt-MT" altLang="mt-MT" sz="15161" b="1" i="1" dirty="0">
                <a:solidFill>
                  <a:srgbClr val="005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G</a:t>
            </a:r>
            <a:r>
              <a:rPr lang="en-GB" altLang="mt-MT" sz="15161" b="1" i="1" dirty="0" err="1">
                <a:solidFill>
                  <a:srgbClr val="005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ħax</a:t>
            </a:r>
            <a:r>
              <a:rPr lang="en-GB" altLang="mt-MT" sz="15161" b="1" i="1" dirty="0">
                <a:solidFill>
                  <a:srgbClr val="005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altLang="mt-MT" sz="15161" b="1" i="1" dirty="0" err="1">
                <a:solidFill>
                  <a:srgbClr val="005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jiena</a:t>
            </a:r>
            <a:r>
              <a:rPr lang="en-GB" altLang="mt-MT" sz="15161" b="1" i="1" dirty="0">
                <a:solidFill>
                  <a:srgbClr val="005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altLang="mt-MT" sz="15161" b="1" i="1" dirty="0" err="1">
                <a:solidFill>
                  <a:srgbClr val="005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raġel</a:t>
            </a:r>
            <a:r>
              <a:rPr lang="en-GB" altLang="mt-MT" sz="15161" b="1" i="1" dirty="0">
                <a:solidFill>
                  <a:srgbClr val="005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altLang="mt-MT" sz="15161" b="1" i="1" dirty="0" err="1">
                <a:solidFill>
                  <a:srgbClr val="005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xiħ</a:t>
            </a:r>
            <a:r>
              <a:rPr lang="en-GB" altLang="mt-MT" sz="15161" b="1" i="1" dirty="0">
                <a:solidFill>
                  <a:srgbClr val="005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GB" altLang="mt-MT" sz="15161" b="1" i="1" dirty="0" err="1">
                <a:solidFill>
                  <a:srgbClr val="005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marti</a:t>
            </a:r>
            <a:r>
              <a:rPr lang="mt-MT" altLang="mt-MT" sz="15161" b="1" i="1" dirty="0">
                <a:solidFill>
                  <a:srgbClr val="005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altLang="mt-MT" sz="15161" b="1" i="1" dirty="0" err="1">
                <a:solidFill>
                  <a:srgbClr val="005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mdaħħla</a:t>
            </a:r>
            <a:r>
              <a:rPr lang="en-GB" altLang="mt-MT" sz="15161" b="1" i="1" dirty="0">
                <a:solidFill>
                  <a:srgbClr val="005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altLang="mt-MT" sz="15161" b="1" i="1" dirty="0" err="1">
                <a:solidFill>
                  <a:srgbClr val="005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fiż-zmien</a:t>
            </a:r>
            <a:r>
              <a:rPr lang="en-GB" altLang="mt-MT" sz="15161" b="1" i="1" dirty="0">
                <a:solidFill>
                  <a:srgbClr val="005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!”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1"/>
          <p:cNvSpPr txBox="1">
            <a:spLocks noChangeArrowheads="1"/>
          </p:cNvSpPr>
          <p:nvPr/>
        </p:nvSpPr>
        <p:spPr bwMode="auto">
          <a:xfrm>
            <a:off x="322611" y="269139"/>
            <a:ext cx="22618086" cy="12140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11648" tIns="105825" rIns="211648" bIns="105825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Issa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en-GB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qis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li ma </a:t>
            </a:r>
            <a:r>
              <a:rPr lang="en-GB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tixrobx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i</a:t>
            </a:r>
            <a:r>
              <a:rPr lang="en-GB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nbid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,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+mn-cs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u anqas </a:t>
            </a:r>
            <a:r>
              <a:rPr lang="en-GB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xorb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li jsakkar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,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GB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tiekol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xejn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imniġġes.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GB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Għax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, </a:t>
            </a:r>
            <a:r>
              <a:rPr lang="en-GB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ara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, int se 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titqal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u tiled </a:t>
            </a:r>
            <a:r>
              <a:rPr lang="en-GB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iben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, u l-mus ma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Box 1"/>
          <p:cNvSpPr txBox="1">
            <a:spLocks noChangeArrowheads="1"/>
          </p:cNvSpPr>
          <p:nvPr/>
        </p:nvSpPr>
        <p:spPr bwMode="auto">
          <a:xfrm>
            <a:off x="459061" y="191159"/>
            <a:ext cx="22481635" cy="12140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1648" tIns="105825" rIns="211648" bIns="105825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GB" altLang="mt-MT" sz="15500" dirty="0" err="1">
                <a:latin typeface="Times New Roman" panose="02020603050405020304" pitchFamily="18" charset="0"/>
              </a:rPr>
              <a:t>Wieġ</a:t>
            </a:r>
            <a:r>
              <a:rPr lang="mt-MT" altLang="mt-MT" sz="15500" dirty="0">
                <a:latin typeface="Times New Roman" panose="02020603050405020304" pitchFamily="18" charset="0"/>
              </a:rPr>
              <a:t>eb</a:t>
            </a:r>
            <a:r>
              <a:rPr lang="en-GB" altLang="mt-MT" sz="15500" dirty="0">
                <a:latin typeface="Times New Roman" panose="02020603050405020304" pitchFamily="18" charset="0"/>
              </a:rPr>
              <a:t> l-</a:t>
            </a:r>
            <a:r>
              <a:rPr lang="en-GB" altLang="mt-MT" sz="15500" dirty="0" err="1">
                <a:latin typeface="Times New Roman" panose="02020603050405020304" pitchFamily="18" charset="0"/>
              </a:rPr>
              <a:t>anġlu</a:t>
            </a:r>
            <a:r>
              <a:rPr lang="en-GB" altLang="mt-MT" sz="15500" dirty="0">
                <a:latin typeface="Times New Roman" panose="02020603050405020304" pitchFamily="18" charset="0"/>
              </a:rPr>
              <a:t> u </a:t>
            </a:r>
            <a:r>
              <a:rPr lang="en-GB" altLang="mt-MT" sz="15500" dirty="0" err="1">
                <a:latin typeface="Times New Roman" panose="02020603050405020304" pitchFamily="18" charset="0"/>
              </a:rPr>
              <a:t>qallu</a:t>
            </a:r>
            <a:r>
              <a:rPr lang="en-GB" altLang="mt-MT" sz="15500" dirty="0">
                <a:latin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GB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Jiena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Ġabrijel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GB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qiegħed quddiem Alla.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Hu bagħatni </a:t>
            </a:r>
            <a:r>
              <a:rPr lang="en-GB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nkel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</a:t>
            </a:r>
            <a:r>
              <a:rPr lang="en-GB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mek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</a:t>
            </a:r>
            <a:r>
              <a:rPr lang="en-GB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nwassallek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din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</a:t>
            </a:r>
            <a:r>
              <a:rPr lang="en-GB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bxara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Box 1"/>
          <p:cNvSpPr txBox="1">
            <a:spLocks noChangeArrowheads="1"/>
          </p:cNvSpPr>
          <p:nvPr/>
        </p:nvSpPr>
        <p:spPr bwMode="auto">
          <a:xfrm>
            <a:off x="459061" y="113177"/>
            <a:ext cx="22481635" cy="12140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1648" tIns="105825" rIns="211648" bIns="105825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GB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tajba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issa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GB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talli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inti</a:t>
            </a:r>
            <a:endParaRPr lang="en-GB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ma </a:t>
            </a:r>
            <a:r>
              <a:rPr lang="en-GB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emmintx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kliemi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 </a:t>
            </a:r>
            <a:r>
              <a:rPr lang="en-GB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għad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iseħħ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meta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jasal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il-waqt, ara’ 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int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tibqa’ 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bikkem 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ma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tkunx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tista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’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Box 1"/>
          <p:cNvSpPr txBox="1">
            <a:spLocks noChangeArrowheads="1"/>
          </p:cNvSpPr>
          <p:nvPr/>
        </p:nvSpPr>
        <p:spPr bwMode="auto">
          <a:xfrm>
            <a:off x="459061" y="35197"/>
            <a:ext cx="22481635" cy="12035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1648" tIns="105825" rIns="211648" bIns="105825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GB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titkellem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dakinnhar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li </a:t>
            </a:r>
            <a:r>
              <a:rPr lang="en-GB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jiġri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kulma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ħabbartlek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”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GB" altLang="mt-MT" sz="15500" dirty="0" err="1">
                <a:latin typeface="Times New Roman" panose="02020603050405020304" pitchFamily="18" charset="0"/>
              </a:rPr>
              <a:t>Sadattant</a:t>
            </a:r>
            <a:r>
              <a:rPr lang="en-GB" altLang="mt-MT" sz="15500" dirty="0">
                <a:latin typeface="Times New Roman" panose="02020603050405020304" pitchFamily="18" charset="0"/>
              </a:rPr>
              <a:t> </a:t>
            </a:r>
            <a:r>
              <a:rPr lang="en-GB" altLang="mt-MT" sz="15500" dirty="0" err="1">
                <a:latin typeface="Times New Roman" panose="02020603050405020304" pitchFamily="18" charset="0"/>
              </a:rPr>
              <a:t>i</a:t>
            </a:r>
            <a:r>
              <a:rPr lang="mt-MT" altLang="mt-MT" sz="15500" dirty="0">
                <a:latin typeface="Times New Roman" panose="02020603050405020304" pitchFamily="18" charset="0"/>
              </a:rPr>
              <a:t>l-poplu</a:t>
            </a:r>
            <a:r>
              <a:rPr lang="en-GB" altLang="mt-MT" sz="15500" dirty="0">
                <a:latin typeface="Times New Roman" panose="02020603050405020304" pitchFamily="18" charset="0"/>
              </a:rPr>
              <a:t> </a:t>
            </a:r>
            <a:r>
              <a:rPr lang="en-GB" altLang="mt-MT" sz="15500" dirty="0" err="1">
                <a:latin typeface="Times New Roman" panose="02020603050405020304" pitchFamily="18" charset="0"/>
              </a:rPr>
              <a:t>kien</a:t>
            </a:r>
            <a:r>
              <a:rPr lang="en-GB" altLang="mt-MT" sz="15500" dirty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GB" altLang="mt-MT" sz="15500" dirty="0">
                <a:latin typeface="Times New Roman" panose="02020603050405020304" pitchFamily="18" charset="0"/>
              </a:rPr>
              <a:t>q</a:t>
            </a:r>
            <a:r>
              <a:rPr lang="mt-MT" altLang="mt-MT" sz="15500" dirty="0">
                <a:latin typeface="Times New Roman" panose="02020603050405020304" pitchFamily="18" charset="0"/>
              </a:rPr>
              <a:t>i</a:t>
            </a:r>
            <a:r>
              <a:rPr lang="en-GB" altLang="mt-MT" sz="15500" dirty="0" err="1">
                <a:latin typeface="Times New Roman" panose="02020603050405020304" pitchFamily="18" charset="0"/>
              </a:rPr>
              <a:t>egħ</a:t>
            </a:r>
            <a:r>
              <a:rPr lang="mt-MT" altLang="mt-MT" sz="15500" dirty="0">
                <a:latin typeface="Times New Roman" panose="02020603050405020304" pitchFamily="18" charset="0"/>
              </a:rPr>
              <a:t>e</a:t>
            </a:r>
            <a:r>
              <a:rPr lang="en-GB" altLang="mt-MT" sz="15500" dirty="0">
                <a:latin typeface="Times New Roman" panose="02020603050405020304" pitchFamily="18" charset="0"/>
              </a:rPr>
              <a:t>d</a:t>
            </a:r>
            <a:r>
              <a:rPr lang="mt-MT" altLang="mt-MT" sz="15500" dirty="0">
                <a:latin typeface="Times New Roman" panose="02020603050405020304" pitchFamily="18" charset="0"/>
              </a:rPr>
              <a:t> </a:t>
            </a:r>
            <a:r>
              <a:rPr lang="en-GB" altLang="mt-MT" sz="15500" dirty="0" err="1">
                <a:latin typeface="Times New Roman" panose="02020603050405020304" pitchFamily="18" charset="0"/>
              </a:rPr>
              <a:t>jistenn</a:t>
            </a:r>
            <a:r>
              <a:rPr lang="mt-MT" altLang="mt-MT" sz="15500" dirty="0">
                <a:latin typeface="Times New Roman" panose="02020603050405020304" pitchFamily="18" charset="0"/>
              </a:rPr>
              <a:t>a</a:t>
            </a:r>
            <a:r>
              <a:rPr lang="en-GB" altLang="mt-MT" sz="15500" dirty="0">
                <a:latin typeface="Times New Roman" panose="02020603050405020304" pitchFamily="18" charset="0"/>
              </a:rPr>
              <a:t> </a:t>
            </a:r>
            <a:r>
              <a:rPr lang="en-GB" altLang="mt-MT" sz="15500" dirty="0" err="1">
                <a:latin typeface="Times New Roman" panose="02020603050405020304" pitchFamily="18" charset="0"/>
              </a:rPr>
              <a:t>lil</a:t>
            </a:r>
            <a:r>
              <a:rPr lang="en-GB" altLang="mt-MT" sz="15500" dirty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GB" altLang="mt-MT" sz="15500" dirty="0" err="1">
                <a:latin typeface="Times New Roman" panose="02020603050405020304" pitchFamily="18" charset="0"/>
              </a:rPr>
              <a:t>Żakkarija</a:t>
            </a:r>
            <a:r>
              <a:rPr lang="en-GB" altLang="mt-MT" sz="15500" dirty="0">
                <a:latin typeface="Times New Roman" panose="02020603050405020304" pitchFamily="18" charset="0"/>
              </a:rPr>
              <a:t>, u </a:t>
            </a:r>
            <a:r>
              <a:rPr lang="mt-MT" altLang="mt-MT" sz="15500" dirty="0">
                <a:latin typeface="Times New Roman" panose="02020603050405020304" pitchFamily="18" charset="0"/>
              </a:rPr>
              <a:t>kulħadd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Box 1"/>
          <p:cNvSpPr txBox="1">
            <a:spLocks noChangeArrowheads="1"/>
          </p:cNvSpPr>
          <p:nvPr/>
        </p:nvSpPr>
        <p:spPr bwMode="auto">
          <a:xfrm>
            <a:off x="459061" y="113178"/>
            <a:ext cx="22481635" cy="12140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1648" tIns="105825" rIns="211648" bIns="105825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GB" altLang="mt-MT" sz="15500" dirty="0" err="1">
                <a:latin typeface="Times New Roman" panose="02020603050405020304" pitchFamily="18" charset="0"/>
              </a:rPr>
              <a:t>stagħġ</a:t>
            </a:r>
            <a:r>
              <a:rPr lang="mt-MT" altLang="mt-MT" sz="15500" dirty="0">
                <a:latin typeface="Times New Roman" panose="02020603050405020304" pitchFamily="18" charset="0"/>
              </a:rPr>
              <a:t>e</a:t>
            </a:r>
            <a:r>
              <a:rPr lang="en-GB" altLang="mt-MT" sz="15500" dirty="0">
                <a:latin typeface="Times New Roman" panose="02020603050405020304" pitchFamily="18" charset="0"/>
              </a:rPr>
              <a:t>b bid-</a:t>
            </a:r>
            <a:r>
              <a:rPr lang="en-GB" altLang="mt-MT" sz="15500" dirty="0" err="1">
                <a:latin typeface="Times New Roman" panose="02020603050405020304" pitchFamily="18" charset="0"/>
              </a:rPr>
              <a:t>dewmien</a:t>
            </a:r>
            <a:r>
              <a:rPr lang="en-GB" altLang="mt-MT" sz="15500" dirty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GB" altLang="mt-MT" sz="15500" dirty="0" err="1">
                <a:latin typeface="Times New Roman" panose="02020603050405020304" pitchFamily="18" charset="0"/>
              </a:rPr>
              <a:t>tiegħu</a:t>
            </a:r>
            <a:r>
              <a:rPr lang="en-GB" altLang="mt-MT" sz="15500" dirty="0">
                <a:latin typeface="Times New Roman" panose="02020603050405020304" pitchFamily="18" charset="0"/>
              </a:rPr>
              <a:t> fi</a:t>
            </a:r>
            <a:r>
              <a:rPr lang="mt-MT" altLang="mt-MT" sz="15500" dirty="0">
                <a:latin typeface="Times New Roman" panose="02020603050405020304" pitchFamily="18" charset="0"/>
              </a:rPr>
              <a:t>s</a:t>
            </a:r>
            <a:r>
              <a:rPr lang="en-GB" altLang="mt-MT" sz="15500" dirty="0">
                <a:latin typeface="Times New Roman" panose="02020603050405020304" pitchFamily="18" charset="0"/>
              </a:rPr>
              <a:t>-</a:t>
            </a:r>
            <a:r>
              <a:rPr lang="mt-MT" altLang="mt-MT" sz="15500" dirty="0">
                <a:latin typeface="Times New Roman" panose="02020603050405020304" pitchFamily="18" charset="0"/>
              </a:rPr>
              <a:t>santwarju. 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mt-MT" altLang="mt-MT" sz="15500" dirty="0">
                <a:latin typeface="Times New Roman" panose="02020603050405020304" pitchFamily="18" charset="0"/>
              </a:rPr>
              <a:t>M</a:t>
            </a:r>
            <a:r>
              <a:rPr lang="en-GB" altLang="mt-MT" sz="15500" dirty="0">
                <a:latin typeface="Times New Roman" panose="02020603050405020304" pitchFamily="18" charset="0"/>
              </a:rPr>
              <a:t>eta</a:t>
            </a:r>
            <a:r>
              <a:rPr lang="mt-MT" altLang="mt-MT" sz="15500" dirty="0">
                <a:latin typeface="Times New Roman" panose="02020603050405020304" pitchFamily="18" charset="0"/>
              </a:rPr>
              <a:t> mbagħad </a:t>
            </a:r>
            <a:r>
              <a:rPr lang="en-GB" altLang="mt-MT" sz="15500" dirty="0" err="1">
                <a:latin typeface="Times New Roman" panose="02020603050405020304" pitchFamily="18" charset="0"/>
              </a:rPr>
              <a:t>ħareġ</a:t>
            </a:r>
            <a:r>
              <a:rPr lang="en-GB" altLang="mt-MT" sz="15500" dirty="0">
                <a:latin typeface="Times New Roman" panose="02020603050405020304" pitchFamily="18" charset="0"/>
              </a:rPr>
              <a:t>, 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GB" altLang="mt-MT" sz="15500" dirty="0">
                <a:latin typeface="Times New Roman" panose="02020603050405020304" pitchFamily="18" charset="0"/>
              </a:rPr>
              <a:t>ma </a:t>
            </a:r>
            <a:r>
              <a:rPr lang="en-GB" altLang="mt-MT" sz="15500" dirty="0" err="1">
                <a:latin typeface="Times New Roman" panose="02020603050405020304" pitchFamily="18" charset="0"/>
              </a:rPr>
              <a:t>setax</a:t>
            </a:r>
            <a:r>
              <a:rPr lang="en-GB" altLang="mt-MT" sz="15500" dirty="0">
                <a:latin typeface="Times New Roman" panose="02020603050405020304" pitchFamily="18" charset="0"/>
              </a:rPr>
              <a:t> </a:t>
            </a:r>
            <a:r>
              <a:rPr lang="en-GB" altLang="mt-MT" sz="15500" dirty="0" err="1">
                <a:latin typeface="Times New Roman" panose="02020603050405020304" pitchFamily="18" charset="0"/>
              </a:rPr>
              <a:t>ikellimhom</a:t>
            </a:r>
            <a:r>
              <a:rPr lang="en-GB" altLang="mt-MT" sz="15500" dirty="0">
                <a:latin typeface="Times New Roman" panose="02020603050405020304" pitchFamily="18" charset="0"/>
              </a:rPr>
              <a:t>,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GB" altLang="mt-MT" sz="15500" dirty="0">
                <a:latin typeface="Times New Roman" panose="02020603050405020304" pitchFamily="18" charset="0"/>
              </a:rPr>
              <a:t>u </a:t>
            </a:r>
            <a:r>
              <a:rPr lang="en-GB" altLang="mt-MT" sz="15500" dirty="0" err="1">
                <a:latin typeface="Times New Roman" panose="02020603050405020304" pitchFamily="18" charset="0"/>
              </a:rPr>
              <a:t>ntebħu</a:t>
            </a:r>
            <a:r>
              <a:rPr lang="en-GB" altLang="mt-MT" sz="15500" dirty="0">
                <a:latin typeface="Times New Roman" panose="02020603050405020304" pitchFamily="18" charset="0"/>
              </a:rPr>
              <a:t> li </a:t>
            </a:r>
            <a:r>
              <a:rPr lang="en-GB" altLang="mt-MT" sz="15500" dirty="0" err="1">
                <a:latin typeface="Times New Roman" panose="02020603050405020304" pitchFamily="18" charset="0"/>
              </a:rPr>
              <a:t>kellu</a:t>
            </a:r>
            <a:r>
              <a:rPr lang="en-GB" altLang="mt-MT" sz="15500" dirty="0">
                <a:latin typeface="Times New Roman" panose="02020603050405020304" pitchFamily="18" charset="0"/>
              </a:rPr>
              <a:t> xi de</a:t>
            </a:r>
            <a:r>
              <a:rPr lang="mt-MT" altLang="mt-MT" sz="15500" dirty="0">
                <a:latin typeface="Times New Roman" panose="02020603050405020304" pitchFamily="18" charset="0"/>
              </a:rPr>
              <a:t>h</a:t>
            </a:r>
            <a:r>
              <a:rPr lang="en-GB" altLang="mt-MT" sz="15500" dirty="0" err="1">
                <a:latin typeface="Times New Roman" panose="02020603050405020304" pitchFamily="18" charset="0"/>
              </a:rPr>
              <a:t>ra</a:t>
            </a:r>
            <a:r>
              <a:rPr lang="en-GB" altLang="mt-MT" sz="15500" dirty="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Box 1"/>
          <p:cNvSpPr txBox="1">
            <a:spLocks noChangeArrowheads="1"/>
          </p:cNvSpPr>
          <p:nvPr/>
        </p:nvSpPr>
        <p:spPr bwMode="auto">
          <a:xfrm>
            <a:off x="459061" y="35197"/>
            <a:ext cx="22481635" cy="12140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1648" tIns="105825" rIns="211648" bIns="105825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GB" altLang="mt-MT" sz="15500" dirty="0">
                <a:latin typeface="Times New Roman" panose="02020603050405020304" pitchFamily="18" charset="0"/>
              </a:rPr>
              <a:t>fi</a:t>
            </a:r>
            <a:r>
              <a:rPr lang="mt-MT" altLang="mt-MT" sz="15500" dirty="0">
                <a:latin typeface="Times New Roman" panose="02020603050405020304" pitchFamily="18" charset="0"/>
              </a:rPr>
              <a:t>s</a:t>
            </a:r>
            <a:r>
              <a:rPr lang="en-GB" altLang="mt-MT" sz="15500" dirty="0">
                <a:latin typeface="Times New Roman" panose="02020603050405020304" pitchFamily="18" charset="0"/>
              </a:rPr>
              <a:t>-</a:t>
            </a:r>
            <a:r>
              <a:rPr lang="mt-MT" altLang="mt-MT" sz="15500" dirty="0">
                <a:latin typeface="Times New Roman" panose="02020603050405020304" pitchFamily="18" charset="0"/>
              </a:rPr>
              <a:t>santwarju</a:t>
            </a:r>
            <a:r>
              <a:rPr lang="en-GB" altLang="mt-MT" sz="15500" dirty="0">
                <a:latin typeface="Times New Roman" panose="02020603050405020304" pitchFamily="18" charset="0"/>
              </a:rPr>
              <a:t>.</a:t>
            </a:r>
            <a:r>
              <a:rPr lang="mt-MT" altLang="mt-MT" sz="15500" dirty="0">
                <a:latin typeface="Times New Roman" panose="02020603050405020304" pitchFamily="18" charset="0"/>
              </a:rPr>
              <a:t> B</a:t>
            </a:r>
            <a:r>
              <a:rPr lang="en-GB" altLang="mt-MT" sz="15500" dirty="0" err="1">
                <a:latin typeface="Times New Roman" panose="02020603050405020304" pitchFamily="18" charset="0"/>
              </a:rPr>
              <a:t>eda</a:t>
            </a:r>
            <a:r>
              <a:rPr lang="en-GB" altLang="mt-MT" sz="15500" dirty="0">
                <a:latin typeface="Times New Roman" panose="02020603050405020304" pitchFamily="18" charset="0"/>
              </a:rPr>
              <a:t> </a:t>
            </a:r>
            <a:r>
              <a:rPr lang="en-GB" altLang="mt-MT" sz="15500" dirty="0" err="1">
                <a:latin typeface="Times New Roman" panose="02020603050405020304" pitchFamily="18" charset="0"/>
              </a:rPr>
              <a:t>jfeh</a:t>
            </a:r>
            <a:r>
              <a:rPr lang="mt-MT" altLang="mt-MT" sz="15500" dirty="0">
                <a:latin typeface="Times New Roman" panose="02020603050405020304" pitchFamily="18" charset="0"/>
              </a:rPr>
              <a:t>e</a:t>
            </a:r>
            <a:r>
              <a:rPr lang="en-GB" altLang="mt-MT" sz="15500" dirty="0" err="1">
                <a:latin typeface="Times New Roman" panose="02020603050405020304" pitchFamily="18" charset="0"/>
              </a:rPr>
              <a:t>mhom</a:t>
            </a:r>
            <a:r>
              <a:rPr lang="en-GB" altLang="mt-MT" sz="15500" dirty="0">
                <a:latin typeface="Times New Roman" panose="02020603050405020304" pitchFamily="18" charset="0"/>
              </a:rPr>
              <a:t> </a:t>
            </a:r>
            <a:r>
              <a:rPr lang="en-GB" altLang="mt-MT" sz="15500" dirty="0" err="1">
                <a:latin typeface="Times New Roman" panose="02020603050405020304" pitchFamily="18" charset="0"/>
              </a:rPr>
              <a:t>bis-sinjali</a:t>
            </a:r>
            <a:r>
              <a:rPr lang="en-GB" altLang="mt-MT" sz="15500" dirty="0">
                <a:latin typeface="Times New Roman" panose="02020603050405020304" pitchFamily="18" charset="0"/>
              </a:rPr>
              <a:t>, 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GB" altLang="mt-MT" sz="15500" dirty="0">
                <a:latin typeface="Times New Roman" panose="02020603050405020304" pitchFamily="18" charset="0"/>
              </a:rPr>
              <a:t>u </a:t>
            </a:r>
            <a:r>
              <a:rPr lang="en-GB" altLang="mt-MT" sz="15500" dirty="0" err="1">
                <a:latin typeface="Times New Roman" panose="02020603050405020304" pitchFamily="18" charset="0"/>
              </a:rPr>
              <a:t>baqa</a:t>
            </a:r>
            <a:r>
              <a:rPr lang="en-GB" altLang="mt-MT" sz="15500" dirty="0">
                <a:latin typeface="Times New Roman" panose="02020603050405020304" pitchFamily="18" charset="0"/>
              </a:rPr>
              <a:t>’ </a:t>
            </a:r>
            <a:r>
              <a:rPr lang="en-GB" altLang="mt-MT" sz="15500" dirty="0" err="1">
                <a:latin typeface="Times New Roman" panose="02020603050405020304" pitchFamily="18" charset="0"/>
              </a:rPr>
              <a:t>mbikkem</a:t>
            </a:r>
            <a:r>
              <a:rPr lang="en-GB" altLang="mt-MT" sz="15500" dirty="0">
                <a:latin typeface="Times New Roman" panose="02020603050405020304" pitchFamily="18" charset="0"/>
              </a:rPr>
              <a:t>.</a:t>
            </a:r>
            <a:r>
              <a:rPr lang="mt-MT" altLang="mt-MT" sz="15500" dirty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mt-MT" altLang="mt-MT" sz="15500" dirty="0">
                <a:latin typeface="Times New Roman" panose="02020603050405020304" pitchFamily="18" charset="0"/>
              </a:rPr>
              <a:t>Wara li </a:t>
            </a:r>
            <a:r>
              <a:rPr lang="en-GB" altLang="mt-MT" sz="15500" dirty="0" err="1">
                <a:latin typeface="Times New Roman" panose="02020603050405020304" pitchFamily="18" charset="0"/>
              </a:rPr>
              <a:t>mbagħad</a:t>
            </a:r>
            <a:r>
              <a:rPr lang="en-GB" altLang="mt-MT" sz="15500" dirty="0">
                <a:latin typeface="Times New Roman" panose="02020603050405020304" pitchFamily="18" charset="0"/>
              </a:rPr>
              <a:t> </a:t>
            </a:r>
            <a:r>
              <a:rPr lang="en-GB" altLang="mt-MT" sz="15500" dirty="0" err="1">
                <a:latin typeface="Times New Roman" panose="02020603050405020304" pitchFamily="18" charset="0"/>
              </a:rPr>
              <a:t>għal</a:t>
            </a:r>
            <a:r>
              <a:rPr lang="mt-MT" altLang="mt-MT" sz="15500" dirty="0">
                <a:latin typeface="Times New Roman" panose="02020603050405020304" pitchFamily="18" charset="0"/>
              </a:rPr>
              <a:t>a</a:t>
            </a:r>
            <a:r>
              <a:rPr lang="en-GB" altLang="mt-MT" sz="15500" dirty="0" err="1">
                <a:latin typeface="Times New Roman" panose="02020603050405020304" pitchFamily="18" charset="0"/>
              </a:rPr>
              <a:t>qlu</a:t>
            </a:r>
            <a:r>
              <a:rPr lang="en-GB" altLang="mt-MT" sz="15500" dirty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GB" altLang="mt-MT" sz="15500" dirty="0">
                <a:latin typeface="Times New Roman" panose="02020603050405020304" pitchFamily="18" charset="0"/>
              </a:rPr>
              <a:t>ż-</a:t>
            </a:r>
            <a:r>
              <a:rPr lang="en-GB" altLang="mt-MT" sz="15500" dirty="0" err="1">
                <a:latin typeface="Times New Roman" panose="02020603050405020304" pitchFamily="18" charset="0"/>
              </a:rPr>
              <a:t>żmien</a:t>
            </a:r>
            <a:r>
              <a:rPr lang="en-GB" altLang="mt-MT" sz="15500" dirty="0">
                <a:latin typeface="Times New Roman" panose="02020603050405020304" pitchFamily="18" charset="0"/>
              </a:rPr>
              <a:t> </a:t>
            </a:r>
            <a:r>
              <a:rPr lang="en-GB" altLang="mt-MT" sz="15500" dirty="0" err="1">
                <a:latin typeface="Times New Roman" panose="02020603050405020304" pitchFamily="18" charset="0"/>
              </a:rPr>
              <a:t>tas-servizz</a:t>
            </a:r>
            <a:r>
              <a:rPr lang="en-GB" altLang="mt-MT" sz="15500" dirty="0">
                <a:latin typeface="Times New Roman" panose="02020603050405020304" pitchFamily="18" charset="0"/>
              </a:rPr>
              <a:t> </a:t>
            </a:r>
            <a:r>
              <a:rPr lang="en-GB" altLang="mt-MT" sz="15500" dirty="0" err="1">
                <a:latin typeface="Times New Roman" panose="02020603050405020304" pitchFamily="18" charset="0"/>
              </a:rPr>
              <a:t>tiegħu</a:t>
            </a:r>
            <a:endParaRPr lang="mt-MT" altLang="mt-MT" sz="155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Box 1"/>
          <p:cNvSpPr txBox="1">
            <a:spLocks noChangeArrowheads="1"/>
          </p:cNvSpPr>
          <p:nvPr/>
        </p:nvSpPr>
        <p:spPr bwMode="auto">
          <a:xfrm>
            <a:off x="459061" y="191159"/>
            <a:ext cx="22481635" cy="12140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1648" tIns="105825" rIns="211648" bIns="105825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GB" altLang="mt-MT" sz="15500" dirty="0">
                <a:latin typeface="Times New Roman" panose="02020603050405020304" pitchFamily="18" charset="0"/>
              </a:rPr>
              <a:t>r</a:t>
            </a:r>
            <a:r>
              <a:rPr lang="mt-MT" altLang="mt-MT" sz="15500" dirty="0">
                <a:latin typeface="Times New Roman" panose="02020603050405020304" pitchFamily="18" charset="0"/>
              </a:rPr>
              <a:t>a</a:t>
            </a:r>
            <a:r>
              <a:rPr lang="en-GB" altLang="mt-MT" sz="15500" dirty="0" err="1">
                <a:latin typeface="Times New Roman" panose="02020603050405020304" pitchFamily="18" charset="0"/>
              </a:rPr>
              <a:t>ġa</a:t>
            </a:r>
            <a:r>
              <a:rPr lang="en-GB" altLang="mt-MT" sz="15500" dirty="0">
                <a:latin typeface="Times New Roman" panose="02020603050405020304" pitchFamily="18" charset="0"/>
              </a:rPr>
              <a:t>’ </a:t>
            </a:r>
            <a:r>
              <a:rPr lang="en-GB" altLang="mt-MT" sz="15500" dirty="0" err="1">
                <a:latin typeface="Times New Roman" panose="02020603050405020304" pitchFamily="18" charset="0"/>
              </a:rPr>
              <a:t>lura</a:t>
            </a:r>
            <a:r>
              <a:rPr lang="en-GB" altLang="mt-MT" sz="15500" dirty="0">
                <a:latin typeface="Times New Roman" panose="02020603050405020304" pitchFamily="18" charset="0"/>
              </a:rPr>
              <a:t> </a:t>
            </a:r>
            <a:r>
              <a:rPr lang="en-GB" altLang="mt-MT" sz="15500" dirty="0" err="1">
                <a:latin typeface="Times New Roman" panose="02020603050405020304" pitchFamily="18" charset="0"/>
              </a:rPr>
              <a:t>lejn</a:t>
            </a:r>
            <a:r>
              <a:rPr lang="en-GB" altLang="mt-MT" sz="15500" dirty="0">
                <a:latin typeface="Times New Roman" panose="02020603050405020304" pitchFamily="18" charset="0"/>
              </a:rPr>
              <a:t> id-</a:t>
            </a:r>
            <a:r>
              <a:rPr lang="en-GB" altLang="mt-MT" sz="15500" dirty="0" err="1">
                <a:latin typeface="Times New Roman" panose="02020603050405020304" pitchFamily="18" charset="0"/>
              </a:rPr>
              <a:t>dar</a:t>
            </a:r>
            <a:r>
              <a:rPr lang="en-GB" altLang="mt-MT" sz="15500" dirty="0">
                <a:latin typeface="Times New Roman" panose="02020603050405020304" pitchFamily="18" charset="0"/>
              </a:rPr>
              <a:t>.</a:t>
            </a:r>
            <a:r>
              <a:rPr lang="mt-MT" altLang="mt-MT" sz="15500" dirty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mt-MT" altLang="mt-MT" sz="15500" dirty="0">
                <a:latin typeface="Times New Roman" panose="02020603050405020304" pitchFamily="18" charset="0"/>
              </a:rPr>
              <a:t>Xi</a:t>
            </a:r>
            <a:r>
              <a:rPr lang="en-GB" altLang="mt-MT" sz="15500" dirty="0">
                <a:latin typeface="Times New Roman" panose="02020603050405020304" pitchFamily="18" charset="0"/>
              </a:rPr>
              <a:t> </a:t>
            </a:r>
            <a:r>
              <a:rPr lang="en-GB" altLang="mt-MT" sz="15500" dirty="0" err="1">
                <a:latin typeface="Times New Roman" panose="02020603050405020304" pitchFamily="18" charset="0"/>
              </a:rPr>
              <a:t>żmien</a:t>
            </a:r>
            <a:r>
              <a:rPr lang="en-GB" altLang="mt-MT" sz="15500" dirty="0">
                <a:latin typeface="Times New Roman" panose="02020603050405020304" pitchFamily="18" charset="0"/>
              </a:rPr>
              <a:t> </a:t>
            </a:r>
            <a:r>
              <a:rPr lang="en-GB" altLang="mt-MT" sz="15500" dirty="0" err="1">
                <a:latin typeface="Times New Roman" panose="02020603050405020304" pitchFamily="18" charset="0"/>
              </a:rPr>
              <a:t>wara</a:t>
            </a:r>
            <a:r>
              <a:rPr lang="en-GB" altLang="mt-MT" sz="15500" dirty="0">
                <a:latin typeface="Times New Roman" panose="02020603050405020304" pitchFamily="18" charset="0"/>
              </a:rPr>
              <a:t>, </a:t>
            </a:r>
            <a:r>
              <a:rPr lang="en-GB" altLang="mt-MT" sz="15500" dirty="0" err="1">
                <a:latin typeface="Times New Roman" panose="02020603050405020304" pitchFamily="18" charset="0"/>
              </a:rPr>
              <a:t>martu</a:t>
            </a:r>
            <a:r>
              <a:rPr lang="en-GB" altLang="mt-MT" sz="15500" dirty="0">
                <a:latin typeface="Times New Roman" panose="02020603050405020304" pitchFamily="18" charset="0"/>
              </a:rPr>
              <a:t> Eli</a:t>
            </a:r>
            <a:r>
              <a:rPr lang="mt-MT" altLang="mt-MT" sz="15500" dirty="0">
                <a:latin typeface="Times New Roman" panose="02020603050405020304" pitchFamily="18" charset="0"/>
              </a:rPr>
              <a:t>ż</a:t>
            </a:r>
            <a:r>
              <a:rPr lang="en-GB" altLang="mt-MT" sz="15500" dirty="0" err="1">
                <a:latin typeface="Times New Roman" panose="02020603050405020304" pitchFamily="18" charset="0"/>
              </a:rPr>
              <a:t>abetta</a:t>
            </a:r>
            <a:r>
              <a:rPr lang="mt-MT" altLang="mt-MT" sz="15500" dirty="0">
                <a:latin typeface="Times New Roman" panose="02020603050405020304" pitchFamily="18" charset="0"/>
              </a:rPr>
              <a:t> </a:t>
            </a:r>
            <a:r>
              <a:rPr lang="en-GB" altLang="mt-MT" sz="15500" dirty="0" err="1">
                <a:latin typeface="Times New Roman" panose="02020603050405020304" pitchFamily="18" charset="0"/>
              </a:rPr>
              <a:t>nisslet</a:t>
            </a:r>
            <a:r>
              <a:rPr lang="en-GB" altLang="mt-MT" sz="15500" dirty="0">
                <a:latin typeface="Times New Roman" panose="02020603050405020304" pitchFamily="18" charset="0"/>
              </a:rPr>
              <a:t> </a:t>
            </a:r>
            <a:r>
              <a:rPr lang="mt-MT" altLang="mt-MT" sz="15500" dirty="0">
                <a:latin typeface="Times New Roman" panose="02020603050405020304" pitchFamily="18" charset="0"/>
              </a:rPr>
              <a:t>fil-ġuf, 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GB" altLang="mt-MT" sz="15500" dirty="0">
                <a:latin typeface="Times New Roman" panose="02020603050405020304" pitchFamily="18" charset="0"/>
              </a:rPr>
              <a:t>u </a:t>
            </a:r>
            <a:r>
              <a:rPr lang="mt-MT" altLang="mt-MT" sz="15500" dirty="0">
                <a:latin typeface="Times New Roman" panose="02020603050405020304" pitchFamily="18" charset="0"/>
              </a:rPr>
              <a:t>għal </a:t>
            </a:r>
            <a:r>
              <a:rPr lang="en-GB" altLang="mt-MT" sz="15500" dirty="0" err="1">
                <a:latin typeface="Times New Roman" panose="02020603050405020304" pitchFamily="18" charset="0"/>
              </a:rPr>
              <a:t>ħames</a:t>
            </a:r>
            <a:r>
              <a:rPr lang="en-GB" altLang="mt-MT" sz="15500" dirty="0">
                <a:latin typeface="Times New Roman" panose="02020603050405020304" pitchFamily="18" charset="0"/>
              </a:rPr>
              <a:t> </a:t>
            </a:r>
            <a:r>
              <a:rPr lang="en-GB" altLang="mt-MT" sz="15500" dirty="0" err="1">
                <a:latin typeface="Times New Roman" panose="02020603050405020304" pitchFamily="18" charset="0"/>
              </a:rPr>
              <a:t>xhur</a:t>
            </a:r>
            <a:r>
              <a:rPr lang="en-GB" altLang="mt-MT" sz="15500" dirty="0">
                <a:latin typeface="Times New Roman" panose="02020603050405020304" pitchFamily="18" charset="0"/>
              </a:rPr>
              <a:t> </a:t>
            </a:r>
            <a:r>
              <a:rPr lang="en-GB" altLang="mt-MT" sz="15500" dirty="0" err="1">
                <a:latin typeface="Times New Roman" panose="02020603050405020304" pitchFamily="18" charset="0"/>
              </a:rPr>
              <a:t>sħaħ</a:t>
            </a:r>
            <a:endParaRPr lang="mt-MT" altLang="mt-MT" sz="155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mt-MT" altLang="mt-MT" sz="15500" dirty="0">
                <a:latin typeface="Times New Roman" panose="02020603050405020304" pitchFamily="18" charset="0"/>
              </a:rPr>
              <a:t>fittxet li tinħeba </a:t>
            </a:r>
            <a:r>
              <a:rPr lang="en-GB" altLang="mt-MT" sz="15500" dirty="0">
                <a:latin typeface="Times New Roman" panose="02020603050405020304" pitchFamily="18" charset="0"/>
              </a:rPr>
              <a:t>min-</a:t>
            </a:r>
            <a:r>
              <a:rPr lang="en-GB" altLang="mt-MT" sz="15500" dirty="0" err="1">
                <a:latin typeface="Times New Roman" panose="02020603050405020304" pitchFamily="18" charset="0"/>
              </a:rPr>
              <a:t>nies</a:t>
            </a:r>
            <a:r>
              <a:rPr lang="mt-MT" altLang="mt-MT" sz="15500" dirty="0">
                <a:latin typeface="Times New Roman" panose="02020603050405020304" pitchFamily="18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08677250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Box 1"/>
          <p:cNvSpPr txBox="1">
            <a:spLocks noChangeArrowheads="1"/>
          </p:cNvSpPr>
          <p:nvPr/>
        </p:nvSpPr>
        <p:spPr bwMode="auto">
          <a:xfrm>
            <a:off x="459061" y="191158"/>
            <a:ext cx="22481635" cy="11879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1648" tIns="105825" rIns="211648" bIns="105825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mt-MT" altLang="mt-MT" sz="15500" dirty="0">
                <a:latin typeface="Times New Roman" panose="02020603050405020304" pitchFamily="18" charset="0"/>
              </a:rPr>
              <a:t>għax bdiet tgħid: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GB" altLang="mt-MT" sz="15161" b="1" i="1" dirty="0">
                <a:solidFill>
                  <a:srgbClr val="005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“Hekk għamel </a:t>
            </a:r>
            <a:r>
              <a:rPr lang="en-GB" altLang="mt-MT" sz="15161" b="1" i="1" dirty="0" err="1">
                <a:solidFill>
                  <a:srgbClr val="005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miegħi</a:t>
            </a:r>
            <a:r>
              <a:rPr lang="mt-MT" altLang="mt-MT" sz="15161" b="1" i="1" dirty="0">
                <a:solidFill>
                  <a:srgbClr val="005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GB" altLang="mt-MT" sz="15161" b="1" i="1" dirty="0">
                <a:solidFill>
                  <a:srgbClr val="005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l-Mulej</a:t>
            </a:r>
            <a:r>
              <a:rPr lang="mt-MT" altLang="mt-MT" sz="15161" b="1" i="1" dirty="0">
                <a:solidFill>
                  <a:srgbClr val="005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li għoġbu </a:t>
            </a:r>
            <a:r>
              <a:rPr lang="en-GB" altLang="mt-MT" sz="15161" b="1" i="1" dirty="0" err="1">
                <a:solidFill>
                  <a:srgbClr val="005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jneħħili</a:t>
            </a:r>
            <a:r>
              <a:rPr lang="en-GB" altLang="mt-MT" sz="15161" b="1" i="1" dirty="0">
                <a:solidFill>
                  <a:srgbClr val="005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minn </a:t>
            </a:r>
            <a:r>
              <a:rPr lang="en-GB" altLang="mt-MT" sz="15161" b="1" i="1" dirty="0" err="1">
                <a:solidFill>
                  <a:srgbClr val="005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fuqi</a:t>
            </a:r>
            <a:r>
              <a:rPr lang="en-GB" altLang="mt-MT" sz="15161" b="1" i="1" dirty="0">
                <a:solidFill>
                  <a:srgbClr val="005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l-</a:t>
            </a:r>
            <a:r>
              <a:rPr lang="en-GB" altLang="mt-MT" sz="15161" b="1" i="1" dirty="0" err="1">
                <a:solidFill>
                  <a:srgbClr val="005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għajb</a:t>
            </a:r>
            <a:r>
              <a:rPr lang="en-GB" altLang="mt-MT" sz="15161" b="1" i="1" dirty="0">
                <a:solidFill>
                  <a:srgbClr val="005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mt-MT" altLang="mt-MT" sz="15161" b="1" i="1" dirty="0">
                <a:solidFill>
                  <a:srgbClr val="005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 kelli quddiem i</a:t>
            </a:r>
            <a:r>
              <a:rPr lang="en-GB" altLang="mt-MT" sz="15161" b="1" i="1" dirty="0">
                <a:solidFill>
                  <a:srgbClr val="005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n-</a:t>
            </a:r>
            <a:r>
              <a:rPr lang="en-GB" altLang="mt-MT" sz="15161" b="1" i="1" dirty="0" err="1">
                <a:solidFill>
                  <a:srgbClr val="005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nies</a:t>
            </a:r>
            <a:r>
              <a:rPr lang="en-GB" altLang="mt-MT" sz="15161" b="1" i="1" dirty="0">
                <a:solidFill>
                  <a:srgbClr val="005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!”</a:t>
            </a:r>
            <a:endParaRPr lang="mt-MT" altLang="mt-MT" sz="15161" b="1" i="1" dirty="0">
              <a:solidFill>
                <a:srgbClr val="005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77250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849337"/>
            <a:ext cx="23399751" cy="5091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244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Il-</a:t>
            </a:r>
            <a:r>
              <a:rPr lang="en-GB" sz="16244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Kelma</a:t>
            </a:r>
            <a:r>
              <a:rPr lang="en-GB" sz="16244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244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tal-Mulej</a:t>
            </a:r>
            <a:endParaRPr lang="en-GB" sz="16244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24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</a:t>
            </a:r>
            <a:r>
              <a:rPr lang="en-GB" sz="16244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Tifhir</a:t>
            </a:r>
            <a:r>
              <a:rPr lang="en-GB" sz="1624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244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lilek</a:t>
            </a:r>
            <a:r>
              <a:rPr lang="en-GB" sz="1624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244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Kristu</a:t>
            </a:r>
            <a:endParaRPr lang="en-US" sz="16244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ll dir="ld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1" y="6053625"/>
            <a:ext cx="427494" cy="84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1648" tIns="105825" rIns="211648" bIns="105825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115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1"/>
          <p:cNvSpPr txBox="1">
            <a:spLocks noChangeArrowheads="1"/>
          </p:cNvSpPr>
          <p:nvPr/>
        </p:nvSpPr>
        <p:spPr bwMode="auto">
          <a:xfrm>
            <a:off x="573214" y="179314"/>
            <a:ext cx="22826536" cy="12140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11648" tIns="105825" rIns="211648" bIns="105825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jgħaddix minn fuq rasu,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GB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għax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it-</a:t>
            </a:r>
            <a:r>
              <a:rPr lang="en-GB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tifel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i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kun </a:t>
            </a:r>
            <a:r>
              <a:rPr lang="en-GB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nażri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,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+mn-cs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ikkonsagrat </a:t>
            </a:r>
            <a:r>
              <a:rPr lang="en-GB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lil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en-GB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Alla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en-GB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sa</a:t>
            </a:r>
            <a:endParaRPr lang="en-GB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+mn-cs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GB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minn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ġuf ommu, u hu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jibda jeħles lil Iżrael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431264" y="9780204"/>
            <a:ext cx="200022" cy="1666435"/>
          </a:xfrm>
          <a:prstGeom prst="rect">
            <a:avLst/>
          </a:prstGeom>
          <a:noFill/>
        </p:spPr>
        <p:txBody>
          <a:bodyPr wrap="none" lIns="99012" tIns="49507" rIns="99012" bIns="49507" rtlCol="0">
            <a:spAutoFit/>
          </a:bodyPr>
          <a:lstStyle/>
          <a:p>
            <a:endParaRPr lang="en-US" sz="10179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1"/>
          <p:cNvSpPr txBox="1">
            <a:spLocks noChangeArrowheads="1"/>
          </p:cNvSpPr>
          <p:nvPr/>
        </p:nvSpPr>
        <p:spPr bwMode="auto">
          <a:xfrm>
            <a:off x="322611" y="253552"/>
            <a:ext cx="22754528" cy="12087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11648" tIns="105825" rIns="211648" bIns="105825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minn id il-Filistin”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mt-MT" altLang="mt-MT" sz="15500" dirty="0">
                <a:latin typeface="Times New Roman" panose="02020603050405020304" pitchFamily="18" charset="0"/>
                <a:cs typeface="+mn-cs"/>
              </a:rPr>
              <a:t>U i</a:t>
            </a:r>
            <a:r>
              <a:rPr lang="en-GB" altLang="mt-MT" sz="15500" dirty="0">
                <a:latin typeface="Times New Roman" panose="02020603050405020304" pitchFamily="18" charset="0"/>
                <a:cs typeface="+mn-cs"/>
              </a:rPr>
              <a:t>l-mara </a:t>
            </a:r>
            <a:r>
              <a:rPr lang="en-GB" altLang="mt-MT" sz="15500" dirty="0" err="1">
                <a:latin typeface="Times New Roman" panose="02020603050405020304" pitchFamily="18" charset="0"/>
                <a:cs typeface="+mn-cs"/>
              </a:rPr>
              <a:t>marret</a:t>
            </a:r>
            <a:r>
              <a:rPr lang="en-GB" altLang="mt-MT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GB" altLang="mt-MT" sz="15500" dirty="0" err="1">
                <a:latin typeface="Times New Roman" panose="02020603050405020304" pitchFamily="18" charset="0"/>
                <a:cs typeface="+mn-cs"/>
              </a:rPr>
              <a:t>tgħid</a:t>
            </a:r>
            <a:r>
              <a:rPr lang="en-GB" altLang="mt-MT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GB" altLang="mt-MT" sz="15500" dirty="0" err="1">
                <a:latin typeface="Times New Roman" panose="02020603050405020304" pitchFamily="18" charset="0"/>
                <a:cs typeface="+mn-cs"/>
              </a:rPr>
              <a:t>lil</a:t>
            </a:r>
            <a:r>
              <a:rPr lang="en-GB" altLang="mt-MT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GB" altLang="mt-MT" sz="15500" dirty="0" err="1">
                <a:latin typeface="Times New Roman" panose="02020603050405020304" pitchFamily="18" charset="0"/>
                <a:cs typeface="+mn-cs"/>
              </a:rPr>
              <a:t>żewġ</a:t>
            </a:r>
            <a:r>
              <a:rPr lang="mt-MT" altLang="mt-MT" sz="15500" dirty="0">
                <a:latin typeface="Times New Roman" panose="02020603050405020304" pitchFamily="18" charset="0"/>
                <a:cs typeface="+mn-cs"/>
              </a:rPr>
              <a:t>h</a:t>
            </a:r>
            <a:r>
              <a:rPr lang="en-GB" altLang="mt-MT" sz="15500" dirty="0">
                <a:latin typeface="Times New Roman" panose="02020603050405020304" pitchFamily="18" charset="0"/>
                <a:cs typeface="+mn-cs"/>
              </a:rPr>
              <a:t>a,</a:t>
            </a:r>
            <a:endParaRPr lang="mt-MT" altLang="mt-MT" sz="15500" dirty="0">
              <a:latin typeface="Times New Roman" panose="02020603050405020304" pitchFamily="18" charset="0"/>
              <a:cs typeface="+mn-cs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GB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GB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Ġie</a:t>
            </a:r>
            <a:r>
              <a:rPr lang="en-GB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mt-MT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ħdejja raġel ta’ Alla, wiċċu wiċċ ta’ anġlu ta’</a:t>
            </a:r>
            <a:endParaRPr lang="en-GB" altLang="mt-MT" sz="15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1"/>
          <p:cNvSpPr txBox="1">
            <a:spLocks noChangeArrowheads="1"/>
          </p:cNvSpPr>
          <p:nvPr/>
        </p:nvSpPr>
        <p:spPr bwMode="auto">
          <a:xfrm>
            <a:off x="250603" y="269140"/>
            <a:ext cx="22754528" cy="12140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11648" tIns="105825" rIns="211648" bIns="105825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mt-MT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Alla li jbeżżgħek tarah.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mt-MT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</a:t>
            </a:r>
            <a:r>
              <a:rPr lang="en-GB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 </a:t>
            </a:r>
            <a:r>
              <a:rPr lang="en-GB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staqsejtux</a:t>
            </a:r>
            <a:r>
              <a:rPr lang="en-GB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mnejn</a:t>
            </a:r>
            <a:r>
              <a:rPr lang="en-GB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GB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ġie</a:t>
            </a:r>
            <a:r>
              <a:rPr lang="en-GB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mt-MT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</a:t>
            </a:r>
            <a:r>
              <a:rPr lang="en-GB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mt-MT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la</a:t>
            </a:r>
            <a:r>
              <a:rPr lang="en-GB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nqas</a:t>
            </a:r>
            <a:r>
              <a:rPr lang="en-GB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hu</a:t>
            </a:r>
            <a:r>
              <a:rPr lang="en-GB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GB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ma </a:t>
            </a:r>
            <a:r>
              <a:rPr lang="en-GB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qalli</a:t>
            </a:r>
            <a:r>
              <a:rPr lang="en-GB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ismu</a:t>
            </a:r>
            <a:r>
              <a:rPr lang="en-GB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mt-MT" altLang="mt-MT" sz="15500" dirty="0">
                <a:latin typeface="Times New Roman" panose="02020603050405020304" pitchFamily="18" charset="0"/>
                <a:cs typeface="+mn-cs"/>
              </a:rPr>
              <a:t>U qalli</a:t>
            </a:r>
            <a:r>
              <a:rPr lang="en-GB" altLang="mt-MT" sz="15500" dirty="0">
                <a:latin typeface="Times New Roman" panose="02020603050405020304" pitchFamily="18" charset="0"/>
                <a:cs typeface="+mn-cs"/>
              </a:rPr>
              <a:t>:</a:t>
            </a:r>
            <a:endParaRPr lang="mt-MT" altLang="mt-MT" sz="15500" dirty="0">
              <a:latin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9983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1"/>
          <p:cNvSpPr txBox="1">
            <a:spLocks noChangeArrowheads="1"/>
          </p:cNvSpPr>
          <p:nvPr/>
        </p:nvSpPr>
        <p:spPr bwMode="auto">
          <a:xfrm>
            <a:off x="250603" y="325560"/>
            <a:ext cx="22898544" cy="12140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11648" tIns="105825" rIns="211648" bIns="105825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GB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“Ara, int</a:t>
            </a:r>
            <a:r>
              <a:rPr lang="mt-MT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</a:t>
            </a:r>
            <a:r>
              <a:rPr lang="en-GB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mt-MT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titqal</a:t>
            </a:r>
            <a:r>
              <a:rPr lang="en-GB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mt-MT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tiled</a:t>
            </a:r>
            <a:r>
              <a:rPr lang="en-GB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iben</a:t>
            </a:r>
            <a:r>
              <a:rPr lang="mt-MT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lang="en-US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mt-MT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</a:t>
            </a:r>
            <a:r>
              <a:rPr lang="en-GB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issa </a:t>
            </a:r>
            <a:r>
              <a:rPr lang="en-GB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tixrobx</a:t>
            </a:r>
            <a:r>
              <a:rPr lang="en-GB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inbid</a:t>
            </a:r>
            <a:r>
              <a:rPr lang="en-GB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jew </a:t>
            </a:r>
            <a:r>
              <a:rPr lang="en-GB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xorb</a:t>
            </a:r>
            <a:r>
              <a:rPr lang="en-GB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mt-MT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 jsakkar</a:t>
            </a:r>
            <a:r>
              <a:rPr lang="en-GB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lang="mt-MT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en-US" altLang="mt-MT" sz="15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GB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t</a:t>
            </a:r>
            <a:r>
              <a:rPr lang="mt-MT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iekol xejn imniġġes, </a:t>
            </a:r>
            <a:r>
              <a:rPr lang="en-GB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għax it-</a:t>
            </a:r>
            <a:r>
              <a:rPr lang="en-GB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tifel</a:t>
            </a:r>
            <a:r>
              <a:rPr lang="en-GB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ikun </a:t>
            </a:r>
            <a:r>
              <a:rPr lang="en-GB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nażri</a:t>
            </a:r>
            <a:r>
              <a:rPr lang="en-GB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endParaRPr lang="mt-MT" altLang="mt-MT" sz="15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983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1"/>
          <p:cNvSpPr txBox="1">
            <a:spLocks noChangeArrowheads="1"/>
          </p:cNvSpPr>
          <p:nvPr/>
        </p:nvSpPr>
        <p:spPr bwMode="auto">
          <a:xfrm>
            <a:off x="250603" y="347120"/>
            <a:ext cx="22826536" cy="12140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11648" tIns="105825" rIns="211648" bIns="105825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mt-MT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ikkonsagrat lil </a:t>
            </a:r>
            <a:r>
              <a:rPr lang="en-GB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Alla</a:t>
            </a:r>
            <a:r>
              <a:rPr lang="mt-MT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en-US" altLang="mt-MT" sz="15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mt-MT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 minn guf ommu sakemm imut”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mt-MT" altLang="mt-MT" sz="15500" dirty="0">
                <a:latin typeface="Times New Roman" panose="02020603050405020304" pitchFamily="18" charset="0"/>
                <a:cs typeface="+mn-cs"/>
              </a:rPr>
              <a:t>U</a:t>
            </a:r>
            <a:r>
              <a:rPr lang="en-GB" altLang="mt-MT" sz="15500" dirty="0">
                <a:latin typeface="Times New Roman" panose="02020603050405020304" pitchFamily="18" charset="0"/>
                <a:cs typeface="+mn-cs"/>
              </a:rPr>
              <a:t> l-mara </a:t>
            </a:r>
            <a:r>
              <a:rPr lang="mt-MT" altLang="mt-MT" sz="15500" dirty="0">
                <a:latin typeface="Times New Roman" panose="02020603050405020304" pitchFamily="18" charset="0"/>
                <a:cs typeface="+mn-cs"/>
              </a:rPr>
              <a:t>wildet </a:t>
            </a:r>
            <a:r>
              <a:rPr lang="en-GB" altLang="mt-MT" sz="15500" dirty="0" err="1">
                <a:latin typeface="Times New Roman" panose="02020603050405020304" pitchFamily="18" charset="0"/>
                <a:cs typeface="+mn-cs"/>
              </a:rPr>
              <a:t>iben</a:t>
            </a:r>
            <a:r>
              <a:rPr lang="en-GB" altLang="mt-MT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mt-MT" altLang="mt-MT" sz="15500" dirty="0">
                <a:latin typeface="Times New Roman" panose="02020603050405020304" pitchFamily="18" charset="0"/>
                <a:cs typeface="+mn-cs"/>
              </a:rPr>
              <a:t>u </a:t>
            </a:r>
            <a:r>
              <a:rPr lang="en-GB" altLang="mt-MT" sz="15500" dirty="0" err="1">
                <a:latin typeface="Times New Roman" panose="02020603050405020304" pitchFamily="18" charset="0"/>
                <a:cs typeface="+mn-cs"/>
              </a:rPr>
              <a:t>semmietu</a:t>
            </a:r>
            <a:r>
              <a:rPr lang="en-GB" altLang="mt-MT" sz="155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GB" altLang="mt-MT" sz="15500" dirty="0" err="1">
                <a:latin typeface="Times New Roman" panose="02020603050405020304" pitchFamily="18" charset="0"/>
                <a:cs typeface="+mn-cs"/>
              </a:rPr>
              <a:t>Sansun</a:t>
            </a:r>
            <a:r>
              <a:rPr lang="mt-MT" altLang="mt-MT" sz="15500" dirty="0">
                <a:latin typeface="Times New Roman" panose="02020603050405020304" pitchFamily="18" charset="0"/>
                <a:cs typeface="+mn-cs"/>
              </a:rPr>
              <a:t>,</a:t>
            </a:r>
            <a:r>
              <a:rPr lang="en-GB" altLang="mt-MT" sz="15500" dirty="0">
                <a:latin typeface="Times New Roman" panose="02020603050405020304" pitchFamily="18" charset="0"/>
                <a:cs typeface="+mn-cs"/>
              </a:rPr>
              <a:t> </a:t>
            </a:r>
            <a:endParaRPr lang="mt-MT" altLang="mt-MT" sz="15500" dirty="0">
              <a:latin typeface="Times New Roman" panose="02020603050405020304" pitchFamily="18" charset="0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2415</TotalTime>
  <Words>928</Words>
  <Application>Microsoft Office PowerPoint</Application>
  <PresentationFormat>Custom</PresentationFormat>
  <Paragraphs>164</Paragraphs>
  <Slides>48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48</vt:i4>
      </vt:variant>
    </vt:vector>
  </HeadingPairs>
  <TitlesOfParts>
    <vt:vector size="55" baseType="lpstr">
      <vt:lpstr>Arial</vt:lpstr>
      <vt:lpstr>Malta</vt:lpstr>
      <vt:lpstr>Times New Roman</vt:lpstr>
      <vt:lpstr>Wingdings</vt:lpstr>
      <vt:lpstr>10_Default Design</vt:lpstr>
      <vt:lpstr>11_Default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Investkredit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 waqqajt lil  Israel fid-dnub</dc:title>
  <dc:creator>Alfred Caruana</dc:creator>
  <cp:lastModifiedBy>Alfred Caruan a</cp:lastModifiedBy>
  <cp:revision>151</cp:revision>
  <dcterms:created xsi:type="dcterms:W3CDTF">2008-06-16T15:18:04Z</dcterms:created>
  <dcterms:modified xsi:type="dcterms:W3CDTF">2023-10-05T06:47:03Z</dcterms:modified>
</cp:coreProperties>
</file>