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9" r:id="rId4"/>
    <p:sldMasterId id="2147483876" r:id="rId5"/>
  </p:sldMasterIdLst>
  <p:notesMasterIdLst>
    <p:notesMasterId r:id="rId41"/>
  </p:notesMasterIdLst>
  <p:sldIdLst>
    <p:sldId id="293" r:id="rId6"/>
    <p:sldId id="264" r:id="rId7"/>
    <p:sldId id="613" r:id="rId8"/>
    <p:sldId id="614" r:id="rId9"/>
    <p:sldId id="615" r:id="rId10"/>
    <p:sldId id="616" r:id="rId11"/>
    <p:sldId id="269" r:id="rId12"/>
    <p:sldId id="259" r:id="rId13"/>
    <p:sldId id="270" r:id="rId14"/>
    <p:sldId id="492" r:id="rId15"/>
    <p:sldId id="385" r:id="rId16"/>
    <p:sldId id="271" r:id="rId17"/>
    <p:sldId id="493" r:id="rId18"/>
    <p:sldId id="386" r:id="rId19"/>
    <p:sldId id="273" r:id="rId20"/>
    <p:sldId id="438" r:id="rId21"/>
    <p:sldId id="387" r:id="rId22"/>
    <p:sldId id="607" r:id="rId23"/>
    <p:sldId id="311" r:id="rId24"/>
    <p:sldId id="608" r:id="rId25"/>
    <p:sldId id="312" r:id="rId26"/>
    <p:sldId id="457" r:id="rId27"/>
    <p:sldId id="617" r:id="rId28"/>
    <p:sldId id="618" r:id="rId29"/>
    <p:sldId id="619" r:id="rId30"/>
    <p:sldId id="620" r:id="rId31"/>
    <p:sldId id="621" r:id="rId32"/>
    <p:sldId id="627" r:id="rId33"/>
    <p:sldId id="622" r:id="rId34"/>
    <p:sldId id="623" r:id="rId35"/>
    <p:sldId id="624" r:id="rId36"/>
    <p:sldId id="625" r:id="rId37"/>
    <p:sldId id="626" r:id="rId38"/>
    <p:sldId id="310" r:id="rId39"/>
    <p:sldId id="401" r:id="rId40"/>
  </p:sldIdLst>
  <p:sldSz cx="23399750" cy="12601575"/>
  <p:notesSz cx="6858000" cy="9144000"/>
  <p:defaultTextStyle>
    <a:defPPr>
      <a:defRPr lang="en-US"/>
    </a:defPPr>
    <a:lvl1pPr marL="0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1929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43858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6578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8771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09646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06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004600"/>
    <a:srgbClr val="6C0000"/>
    <a:srgbClr val="0000CC"/>
    <a:srgbClr val="006600"/>
    <a:srgbClr val="FF9933"/>
    <a:srgbClr val="191E7D"/>
    <a:srgbClr val="FFFFFF"/>
    <a:srgbClr val="3C0A9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2160"/>
        <p:guide pos="3106"/>
        <p:guide orient="horz" pos="3969"/>
        <p:guide pos="7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05/10/2023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21929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243858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86578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48771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3109646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598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5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5467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05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85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8490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92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9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9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62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27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7" y="502541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7003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98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35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87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545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5459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5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673673" indent="0" algn="ctr">
              <a:buNone/>
              <a:defRPr/>
            </a:lvl2pPr>
            <a:lvl3pPr marL="1347347" indent="0" algn="ctr">
              <a:buNone/>
              <a:defRPr/>
            </a:lvl3pPr>
            <a:lvl4pPr marL="2021020" indent="0" algn="ctr">
              <a:buNone/>
              <a:defRPr/>
            </a:lvl4pPr>
            <a:lvl5pPr marL="2694695" indent="0" algn="ctr">
              <a:buNone/>
              <a:defRPr/>
            </a:lvl5pPr>
            <a:lvl6pPr marL="3368369" indent="0" algn="ctr">
              <a:buNone/>
              <a:defRPr/>
            </a:lvl6pPr>
            <a:lvl7pPr marL="4042042" indent="0" algn="ctr">
              <a:buNone/>
              <a:defRPr/>
            </a:lvl7pPr>
            <a:lvl8pPr marL="4715716" indent="0" algn="ctr">
              <a:buNone/>
              <a:defRPr/>
            </a:lvl8pPr>
            <a:lvl9pPr marL="53893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66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11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/>
            </a:lvl1pPr>
            <a:lvl2pPr marL="673673" indent="0">
              <a:buNone/>
              <a:defRPr sz="2600"/>
            </a:lvl2pPr>
            <a:lvl3pPr marL="1347347" indent="0">
              <a:buNone/>
              <a:defRPr sz="2383"/>
            </a:lvl3pPr>
            <a:lvl4pPr marL="2021020" indent="0">
              <a:buNone/>
              <a:defRPr sz="2058"/>
            </a:lvl4pPr>
            <a:lvl5pPr marL="2694695" indent="0">
              <a:buNone/>
              <a:defRPr sz="2058"/>
            </a:lvl5pPr>
            <a:lvl6pPr marL="3368369" indent="0">
              <a:buNone/>
              <a:defRPr sz="2058"/>
            </a:lvl6pPr>
            <a:lvl7pPr marL="4042042" indent="0">
              <a:buNone/>
              <a:defRPr sz="2058"/>
            </a:lvl7pPr>
            <a:lvl8pPr marL="4715716" indent="0">
              <a:buNone/>
              <a:defRPr sz="2058"/>
            </a:lvl8pPr>
            <a:lvl9pPr marL="538938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64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96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42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98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2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1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60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19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2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7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5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7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34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0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21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4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81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80605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6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6" cy="83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ctr"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r">
              <a:defRPr sz="2058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5pPr>
      <a:lvl6pPr marL="673673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6pPr>
      <a:lvl7pPr marL="1347347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7pPr>
      <a:lvl8pPr marL="2021020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8pPr>
      <a:lvl9pPr marL="2694695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9pPr>
    </p:titleStyle>
    <p:bodyStyle>
      <a:lvl1pPr marL="505255" indent="-505255" algn="l" rtl="0" eaLnBrk="0" fontAlgn="base" hangingPunct="0">
        <a:spcBef>
          <a:spcPct val="20000"/>
        </a:spcBef>
        <a:spcAft>
          <a:spcPct val="0"/>
        </a:spcAft>
        <a:buChar char="•"/>
        <a:defRPr sz="4766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rtl="0" eaLnBrk="0" fontAlgn="base" hangingPunct="0">
        <a:spcBef>
          <a:spcPct val="20000"/>
        </a:spcBef>
        <a:spcAft>
          <a:spcPct val="0"/>
        </a:spcAft>
        <a:buChar char="–"/>
        <a:defRPr sz="4116">
          <a:solidFill>
            <a:schemeClr val="tx1"/>
          </a:solidFill>
          <a:latin typeface="+mn-lt"/>
        </a:defRPr>
      </a:lvl2pPr>
      <a:lvl3pPr marL="1684184" indent="-336837" algn="l" rtl="0" eaLnBrk="0" fontAlgn="base" hangingPunct="0">
        <a:spcBef>
          <a:spcPct val="20000"/>
        </a:spcBef>
        <a:spcAft>
          <a:spcPct val="0"/>
        </a:spcAft>
        <a:buChar char="•"/>
        <a:defRPr sz="3575">
          <a:solidFill>
            <a:schemeClr val="tx1"/>
          </a:solidFill>
          <a:latin typeface="+mn-lt"/>
        </a:defRPr>
      </a:lvl3pPr>
      <a:lvl4pPr marL="2357858" indent="-336837" algn="l" rtl="0" eaLnBrk="0" fontAlgn="base" hangingPunct="0">
        <a:spcBef>
          <a:spcPct val="20000"/>
        </a:spcBef>
        <a:spcAft>
          <a:spcPct val="0"/>
        </a:spcAft>
        <a:buChar char="–"/>
        <a:defRPr sz="2925">
          <a:solidFill>
            <a:schemeClr val="tx1"/>
          </a:solidFill>
          <a:latin typeface="+mn-lt"/>
        </a:defRPr>
      </a:lvl4pPr>
      <a:lvl5pPr marL="3031531" indent="-336837" algn="l" rtl="0" eaLnBrk="0" fontAlgn="base" hangingPunct="0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5pPr>
      <a:lvl6pPr marL="3705205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6pPr>
      <a:lvl7pPr marL="4378879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7pPr>
      <a:lvl8pPr marL="5052553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8pPr>
      <a:lvl9pPr marL="5726226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73343" y="2035180"/>
            <a:ext cx="16818688" cy="6967162"/>
          </a:xfrm>
        </p:spPr>
        <p:txBody>
          <a:bodyPr anchor="t" anchorCtr="0">
            <a:noAutofit/>
          </a:bodyPr>
          <a:lstStyle/>
          <a:p>
            <a:br>
              <a:rPr lang="mt-MT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74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60427"/>
            <a:ext cx="2339975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aija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 7, 10-14</a:t>
            </a:r>
            <a:endParaRPr lang="en-GB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729" y="1448200"/>
            <a:ext cx="2244039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ibħra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waqqafha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ix-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xmajjar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-sod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qegħedha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54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376" y="3347421"/>
            <a:ext cx="22480997" cy="590673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>
              <a:defRPr/>
            </a:pPr>
            <a:endParaRPr lang="mt-MT" sz="64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is-Sultan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3626" y="1476251"/>
            <a:ext cx="2137537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għolja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joqgħod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fil-post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imqaddes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388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8675" y="1520208"/>
            <a:ext cx="2137537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idejh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indaf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safja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ma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jagħtix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għall-frugħa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7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346383"/>
            <a:ext cx="23372884" cy="590673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>
              <a:defRPr/>
            </a:pPr>
            <a:endParaRPr lang="mt-MT" sz="64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is-Sultan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8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201" y="1425806"/>
            <a:ext cx="2174391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barka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ħlas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is-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Salvatur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917" y="1462225"/>
            <a:ext cx="21743916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hu n-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nisel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jfittxuh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jfittxu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’l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wiċċek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Ġakobb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9556" y="3348459"/>
            <a:ext cx="20660638" cy="590673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>
              <a:defRPr/>
            </a:pPr>
            <a:endParaRPr lang="mt-MT" sz="649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is-Sultan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8939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7067"/>
            <a:ext cx="23399750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 Muftieħ ta’ David,</a:t>
            </a:r>
          </a:p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tiftaħ bibien is-Saltna ta’ dejjem,</a:t>
            </a:r>
          </a:p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ejja ħa toħroġ lill-bniedem</a:t>
            </a:r>
          </a:p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mill-jasar u d-dlam tal-ħabs.</a:t>
            </a: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654859"/>
            <a:ext cx="22296726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F’dak iż-żmien, il-Mulej issokta jkellem lil Aħaż u jgħidlu: 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8939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68" y="6054334"/>
            <a:ext cx="272162" cy="53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4733" tIns="67367" rIns="134733" bIns="67367">
            <a:spAutoFit/>
          </a:bodyPr>
          <a:lstStyle/>
          <a:p>
            <a:endParaRPr lang="en-US" sz="2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8635" y="1934545"/>
            <a:ext cx="22322480" cy="88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26-38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Fis-sitt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xahar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bagħat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Gabrijel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f’belt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tal-Galilija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jisimha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Nazaret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xebba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mgħarrsa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ma’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Ġużeppi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1448200"/>
            <a:ext cx="2275610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mid-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ta’ David.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Dix-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xebba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jisimha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.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daħal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għandha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0221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mimlija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bil-grazzja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Hi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tħawdet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ħafna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dan 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kliem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bdiet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taħseb</a:t>
            </a:r>
            <a:endParaRPr lang="en-US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5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1476251"/>
            <a:ext cx="2275610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bejnha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bejn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ruħha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x’setgħet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qatt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tfisser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din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it-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tislima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. Iżda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9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Tibżax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inti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sibt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grazzja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Alla. Ara, inti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tnissel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ssemmih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Ġesù.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1520208"/>
            <a:ext cx="2275610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Alla jagħtih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David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84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62225"/>
            <a:ext cx="23399750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s-E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s-E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jsaltan</a:t>
            </a:r>
            <a:r>
              <a:rPr lang="es-E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s-E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s-E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s-E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dar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Ġakobb,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11952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1462225"/>
            <a:ext cx="2275610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qalet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lill-anġlu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“Kif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dan,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ladarba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nagħrafx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raġel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  <a:endParaRPr lang="mt-MT" sz="15500" b="1" i="1" dirty="0">
              <a:solidFill>
                <a:srgbClr val="004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375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“Itlob sinjal għalik mingħand il-Mulej, Alla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tiegħek, f’qiegħ l-art jew fl-għoli tas-smewwiet”.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U Aħaż wieġeb: </a:t>
            </a:r>
          </a:p>
        </p:txBody>
      </p:sp>
    </p:spTree>
    <p:extLst>
      <p:ext uri="{BB962C8B-B14F-4D97-AF65-F5344CB8AC3E}">
        <p14:creationId xmlns:p14="http://schemas.microsoft.com/office/powerpoint/2010/main" val="554031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tal-Għoli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tixħet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id-dell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85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Ara,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Eliżabetta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xjuħitha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nisslet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għaliha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89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qalet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02821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“Ara,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qaddejja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4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jsir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minni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kelmtek</a:t>
            </a:r>
            <a:r>
              <a:rPr lang="en-US" sz="15500" b="1" i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4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U 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quddiemha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415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9177" y="4133727"/>
            <a:ext cx="16989462" cy="2521318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8915" y="6727348"/>
            <a:ext cx="18329987" cy="2521318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Tifħir lilek Kristu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0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 nitlobx: ma rridx nittanta lill-Mulej”.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U l-profeta wieġeb: </a:t>
            </a:r>
          </a:p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“Isimgħu, mela, dar David: mhux biżżejjed</a:t>
            </a:r>
          </a:p>
        </p:txBody>
      </p:sp>
    </p:spTree>
    <p:extLst>
      <p:ext uri="{BB962C8B-B14F-4D97-AF65-F5344CB8AC3E}">
        <p14:creationId xmlns:p14="http://schemas.microsoft.com/office/powerpoint/2010/main" val="322073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0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għalikom li tkiddu </a:t>
            </a:r>
          </a:p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lill-bnedmin, biex issa se tkiddu lil Alla tiegħi? Għalhekk is-sinjal jagħtihulkom Sidi stess:</a:t>
            </a:r>
          </a:p>
        </p:txBody>
      </p:sp>
    </p:spTree>
    <p:extLst>
      <p:ext uri="{BB962C8B-B14F-4D97-AF65-F5344CB8AC3E}">
        <p14:creationId xmlns:p14="http://schemas.microsoft.com/office/powerpoint/2010/main" val="11427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654859"/>
            <a:ext cx="22296726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Araw, ix-xebba titqal u tiled iben, u ssemmih Għimmanu-el”.</a:t>
            </a:r>
          </a:p>
        </p:txBody>
      </p:sp>
    </p:spTree>
    <p:extLst>
      <p:ext uri="{BB962C8B-B14F-4D97-AF65-F5344CB8AC3E}">
        <p14:creationId xmlns:p14="http://schemas.microsoft.com/office/powerpoint/2010/main" val="281182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3435" y="11129028"/>
            <a:ext cx="23399750" cy="1352858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algn="ctr"/>
            <a:r>
              <a:rPr lang="mt-MT" sz="79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Ejja Mulej Ġesù</a:t>
            </a:r>
            <a:endParaRPr lang="en-GB" sz="79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377" y="3779469"/>
            <a:ext cx="18407578" cy="2521318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 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8795" y="6300787"/>
            <a:ext cx="20452292" cy="2521318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Irroddu ħajr lill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814" y="1692275"/>
            <a:ext cx="22480997" cy="7753520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mt-MT" sz="3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is-Sultan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s-E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s-E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116" y="2654859"/>
            <a:ext cx="22440394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hi l-art u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13060</TotalTime>
  <Words>541</Words>
  <Application>Microsoft Office PowerPoint</Application>
  <PresentationFormat>Custom</PresentationFormat>
  <Paragraphs>84</Paragraphs>
  <Slides>35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1_Office Theme</vt:lpstr>
      <vt:lpstr>8_Office Theme</vt:lpstr>
      <vt:lpstr>11_Default Design</vt:lpstr>
      <vt:lpstr>4_Office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141</cp:revision>
  <dcterms:created xsi:type="dcterms:W3CDTF">2011-07-13T07:33:25Z</dcterms:created>
  <dcterms:modified xsi:type="dcterms:W3CDTF">2023-10-05T06:50:55Z</dcterms:modified>
</cp:coreProperties>
</file>