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9" r:id="rId4"/>
    <p:sldMasterId id="2147483876" r:id="rId5"/>
  </p:sldMasterIdLst>
  <p:notesMasterIdLst>
    <p:notesMasterId r:id="rId38"/>
  </p:notesMasterIdLst>
  <p:sldIdLst>
    <p:sldId id="293" r:id="rId6"/>
    <p:sldId id="264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269" r:id="rId15"/>
    <p:sldId id="259" r:id="rId16"/>
    <p:sldId id="270" r:id="rId17"/>
    <p:sldId id="492" r:id="rId18"/>
    <p:sldId id="385" r:id="rId19"/>
    <p:sldId id="271" r:id="rId20"/>
    <p:sldId id="493" r:id="rId21"/>
    <p:sldId id="386" r:id="rId22"/>
    <p:sldId id="273" r:id="rId23"/>
    <p:sldId id="438" r:id="rId24"/>
    <p:sldId id="387" r:id="rId25"/>
    <p:sldId id="607" r:id="rId26"/>
    <p:sldId id="311" r:id="rId27"/>
    <p:sldId id="634" r:id="rId28"/>
    <p:sldId id="608" r:id="rId29"/>
    <p:sldId id="312" r:id="rId30"/>
    <p:sldId id="457" r:id="rId31"/>
    <p:sldId id="635" r:id="rId32"/>
    <p:sldId id="636" r:id="rId33"/>
    <p:sldId id="637" r:id="rId34"/>
    <p:sldId id="638" r:id="rId35"/>
    <p:sldId id="310" r:id="rId36"/>
    <p:sldId id="401" r:id="rId37"/>
  </p:sldIdLst>
  <p:sldSz cx="23399750" cy="12601575"/>
  <p:notesSz cx="6858000" cy="9144000"/>
  <p:defaultTextStyle>
    <a:defPPr>
      <a:defRPr lang="en-US"/>
    </a:defPPr>
    <a:lvl1pPr marL="0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1929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43858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6578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8771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09646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00"/>
    <a:srgbClr val="0000CC"/>
    <a:srgbClr val="006600"/>
    <a:srgbClr val="FF9933"/>
    <a:srgbClr val="191E7D"/>
    <a:srgbClr val="FFFFFF"/>
    <a:srgbClr val="3C0A96"/>
    <a:srgbClr val="D9D9D9"/>
    <a:srgbClr val="3C0B9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2160"/>
        <p:guide pos="3120"/>
        <p:guide orient="horz" pos="3969"/>
        <p:guide pos="7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05/10/2023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21929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243858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86578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48771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109646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98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5467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05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85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8490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2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9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9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2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7" y="502541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7003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8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35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8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545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5459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5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673673" indent="0" algn="ctr">
              <a:buNone/>
              <a:defRPr/>
            </a:lvl2pPr>
            <a:lvl3pPr marL="1347347" indent="0" algn="ctr">
              <a:buNone/>
              <a:defRPr/>
            </a:lvl3pPr>
            <a:lvl4pPr marL="2021020" indent="0" algn="ctr">
              <a:buNone/>
              <a:defRPr/>
            </a:lvl4pPr>
            <a:lvl5pPr marL="2694695" indent="0" algn="ctr">
              <a:buNone/>
              <a:defRPr/>
            </a:lvl5pPr>
            <a:lvl6pPr marL="3368369" indent="0" algn="ctr">
              <a:buNone/>
              <a:defRPr/>
            </a:lvl6pPr>
            <a:lvl7pPr marL="4042042" indent="0" algn="ctr">
              <a:buNone/>
              <a:defRPr/>
            </a:lvl7pPr>
            <a:lvl8pPr marL="4715716" indent="0" algn="ctr">
              <a:buNone/>
              <a:defRPr/>
            </a:lvl8pPr>
            <a:lvl9pPr marL="53893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66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1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/>
            </a:lvl1pPr>
            <a:lvl2pPr marL="673673" indent="0">
              <a:buNone/>
              <a:defRPr sz="2600"/>
            </a:lvl2pPr>
            <a:lvl3pPr marL="1347347" indent="0">
              <a:buNone/>
              <a:defRPr sz="2383"/>
            </a:lvl3pPr>
            <a:lvl4pPr marL="2021020" indent="0">
              <a:buNone/>
              <a:defRPr sz="2058"/>
            </a:lvl4pPr>
            <a:lvl5pPr marL="2694695" indent="0">
              <a:buNone/>
              <a:defRPr sz="2058"/>
            </a:lvl5pPr>
            <a:lvl6pPr marL="3368369" indent="0">
              <a:buNone/>
              <a:defRPr sz="2058"/>
            </a:lvl6pPr>
            <a:lvl7pPr marL="4042042" indent="0">
              <a:buNone/>
              <a:defRPr sz="2058"/>
            </a:lvl7pPr>
            <a:lvl8pPr marL="4715716" indent="0">
              <a:buNone/>
              <a:defRPr sz="2058"/>
            </a:lvl8pPr>
            <a:lvl9pPr marL="538938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64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6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42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9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2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1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60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9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2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5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34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0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21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81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80605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6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6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ctr"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r">
              <a:defRPr sz="2058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5pPr>
      <a:lvl6pPr marL="673673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6pPr>
      <a:lvl7pPr marL="1347347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7pPr>
      <a:lvl8pPr marL="2021020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8pPr>
      <a:lvl9pPr marL="2694695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9pPr>
    </p:titleStyle>
    <p:bodyStyle>
      <a:lvl1pPr marL="505255" indent="-505255" algn="l" rtl="0" eaLnBrk="0" fontAlgn="base" hangingPunct="0">
        <a:spcBef>
          <a:spcPct val="20000"/>
        </a:spcBef>
        <a:spcAft>
          <a:spcPct val="0"/>
        </a:spcAft>
        <a:buChar char="•"/>
        <a:defRPr sz="4766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rtl="0" eaLnBrk="0" fontAlgn="base" hangingPunct="0">
        <a:spcBef>
          <a:spcPct val="20000"/>
        </a:spcBef>
        <a:spcAft>
          <a:spcPct val="0"/>
        </a:spcAft>
        <a:buChar char="–"/>
        <a:defRPr sz="4116">
          <a:solidFill>
            <a:schemeClr val="tx1"/>
          </a:solidFill>
          <a:latin typeface="+mn-lt"/>
        </a:defRPr>
      </a:lvl2pPr>
      <a:lvl3pPr marL="1684184" indent="-336837" algn="l" rtl="0" eaLnBrk="0" fontAlgn="base" hangingPunct="0">
        <a:spcBef>
          <a:spcPct val="20000"/>
        </a:spcBef>
        <a:spcAft>
          <a:spcPct val="0"/>
        </a:spcAft>
        <a:buChar char="•"/>
        <a:defRPr sz="3575">
          <a:solidFill>
            <a:schemeClr val="tx1"/>
          </a:solidFill>
          <a:latin typeface="+mn-lt"/>
        </a:defRPr>
      </a:lvl3pPr>
      <a:lvl4pPr marL="2357858" indent="-336837" algn="l" rtl="0" eaLnBrk="0" fontAlgn="base" hangingPunct="0">
        <a:spcBef>
          <a:spcPct val="20000"/>
        </a:spcBef>
        <a:spcAft>
          <a:spcPct val="0"/>
        </a:spcAft>
        <a:buChar char="–"/>
        <a:defRPr sz="2925">
          <a:solidFill>
            <a:schemeClr val="tx1"/>
          </a:solidFill>
          <a:latin typeface="+mn-lt"/>
        </a:defRPr>
      </a:lvl4pPr>
      <a:lvl5pPr marL="3031531" indent="-336837" algn="l" rtl="0" eaLnBrk="0" fontAlgn="base" hangingPunct="0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5pPr>
      <a:lvl6pPr marL="3705205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6pPr>
      <a:lvl7pPr marL="4378879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7pPr>
      <a:lvl8pPr marL="5052553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8pPr>
      <a:lvl9pPr marL="5726226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73343" y="2035180"/>
            <a:ext cx="16818688" cy="6967162"/>
          </a:xfrm>
        </p:spPr>
        <p:txBody>
          <a:bodyPr anchor="t" anchorCtr="0">
            <a:noAutofit/>
          </a:bodyPr>
          <a:lstStyle/>
          <a:p>
            <a:br>
              <a:rPr lang="mt-MT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74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39394"/>
            <a:ext cx="2339975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Għanjiet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 2, 8-14</a:t>
            </a:r>
            <a:endParaRPr lang="en-GB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435" y="11129028"/>
            <a:ext cx="23399750" cy="135285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79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Ejja Mulej Ġesù</a:t>
            </a:r>
            <a:endParaRPr lang="en-GB" sz="79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52515"/>
            <a:ext cx="23399750" cy="4906586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Irroddu ħajr lill Alla</a:t>
            </a:r>
            <a:endParaRPr lang="en-GB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814" y="900187"/>
            <a:ext cx="22480997" cy="1013878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mt-MT" sz="3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G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" y="1448200"/>
            <a:ext cx="2244039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bid-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daqq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taċ-ċetra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arpa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b’għaxar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kordi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724" y="2681340"/>
            <a:ext cx="23433473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doqqulu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sengħa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b’leħen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54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814" y="2185251"/>
            <a:ext cx="22480997" cy="829200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>
              <a:defRPr/>
            </a:pPr>
            <a:endParaRPr lang="mt-MT" sz="64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G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3626" y="1448200"/>
            <a:ext cx="2137537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fehma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tibqa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żmien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żmien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ħsibijiet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moħħu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0208"/>
            <a:ext cx="23399749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ġens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għażel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b’wirtu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7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35" y="2185251"/>
            <a:ext cx="23372884" cy="829200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>
              <a:defRPr/>
            </a:pPr>
            <a:endParaRPr lang="mt-MT" sz="64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G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8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201" y="1425806"/>
            <a:ext cx="2174391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tixxennaq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għajnuna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t-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tarka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917" y="1448200"/>
            <a:ext cx="2174391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jinsab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fl-isem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Leħen il-maħbub tiegħi: arah, hu ġej, jaqbeż fuq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il-muntanji, jitqâbeż fuq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l-għoljiet. Il-maħbub tiegħi qisu xi għażżiela, jew ferħ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9556" y="2185251"/>
            <a:ext cx="20660638" cy="829200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>
              <a:defRPr/>
            </a:pPr>
            <a:endParaRPr lang="mt-MT" sz="64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G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ħannu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għannulu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3453" y="2681340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 Xemx tielgħa,</a:t>
            </a:r>
          </a:p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dija tad-dawl ta’ dejjem u xemx tal-ġustizzja,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1340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 u dawwal lil dawk</a:t>
            </a:r>
          </a:p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jinsabu fid-dlamijiet u </a:t>
            </a:r>
          </a:p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d-dell tal-mewt.</a:t>
            </a:r>
          </a:p>
        </p:txBody>
      </p:sp>
    </p:spTree>
    <p:extLst>
      <p:ext uri="{BB962C8B-B14F-4D97-AF65-F5344CB8AC3E}">
        <p14:creationId xmlns:p14="http://schemas.microsoft.com/office/powerpoint/2010/main" val="194353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68" y="6054334"/>
            <a:ext cx="272162" cy="53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4733" tIns="67367" rIns="134733" bIns="67367">
            <a:spAutoFit/>
          </a:bodyPr>
          <a:lstStyle/>
          <a:p>
            <a:endParaRPr 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8635" y="1934545"/>
            <a:ext cx="22322480" cy="88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39-45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52115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F’dawk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ġranet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qamet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marret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tħaffef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għoljiet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f’belt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tal-Lhudija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Daħlet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Żakkarija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sellmet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Eliżabetta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Malli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Eliżabetta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semgħet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ssellmilha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it-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tarbija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qabżet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ġuf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tagħha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Eliżabetta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mtliet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bl-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;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nfexxet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f’għajta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2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Imbierka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inti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in-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mbierek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tal-ġuf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U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ġieni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li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endParaRPr lang="mt-MT" sz="15500" dirty="0">
              <a:solidFill>
                <a:srgbClr val="0048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tiġi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għandi? Għax ara,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malli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f’widnejja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tislima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tiegħek, </a:t>
            </a:r>
            <a:endParaRPr lang="mt-MT" sz="155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tarbija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għandi fil-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ġuf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qabżet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Iva,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hienja</a:t>
            </a:r>
            <a:endParaRPr lang="mt-MT" sz="155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6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Leħen il-maħbub tiegħi: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arah, hu ġej, jaqbeż fuq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il-muntanji, jitqâbeż fuq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l-għoljiet. Il-maħbub tiegħi qisu xi għażżiela, jew ferħ</a:t>
            </a:r>
          </a:p>
        </p:txBody>
      </p:sp>
    </p:spTree>
    <p:extLst>
      <p:ext uri="{BB962C8B-B14F-4D97-AF65-F5344CB8AC3E}">
        <p14:creationId xmlns:p14="http://schemas.microsoft.com/office/powerpoint/2010/main" val="541428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1340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dik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emmnet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jseħħ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jgħidilha</a:t>
            </a:r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l-Mulej”.</a:t>
            </a:r>
            <a:endParaRPr lang="mt-MT" sz="155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0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2515"/>
            <a:ext cx="23399749" cy="4906586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 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Tifħir lilek Kristu</a:t>
            </a:r>
            <a:endParaRPr lang="mt-MT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iċ-ċriev.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Hemm huwa, wieqaf, wara l-ħajt tagħna, iħares minn ġot-tieqa, u jgħarrex wara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l-gradi tal-ħadid.</a:t>
            </a:r>
          </a:p>
        </p:txBody>
      </p:sp>
    </p:spTree>
    <p:extLst>
      <p:ext uri="{BB962C8B-B14F-4D97-AF65-F5344CB8AC3E}">
        <p14:creationId xmlns:p14="http://schemas.microsoft.com/office/powerpoint/2010/main" val="403363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Qabad jitkellem hu,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il-maħbub tiegħi, u qiegħed jgħidli: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“Maħbuba tiegħi, qum,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ejja, sabiħa tiegħi! Għax, </a:t>
            </a:r>
          </a:p>
        </p:txBody>
      </p:sp>
    </p:spTree>
    <p:extLst>
      <p:ext uri="{BB962C8B-B14F-4D97-AF65-F5344CB8AC3E}">
        <p14:creationId xmlns:p14="http://schemas.microsoft.com/office/powerpoint/2010/main" val="339528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ara, għaddiet ix-xitwa,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spiċċat ix-xita, marret.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l-art ġa deher il-ward,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iż-żmien tal-għana wasal,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artna nstama’ leħen </a:t>
            </a:r>
          </a:p>
        </p:txBody>
      </p:sp>
    </p:spTree>
    <p:extLst>
      <p:ext uri="{BB962C8B-B14F-4D97-AF65-F5344CB8AC3E}">
        <p14:creationId xmlns:p14="http://schemas.microsoft.com/office/powerpoint/2010/main" val="196465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il-gamiem. Diġà beda 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mit-tin ħiereġ il-frott, 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in-nwar tad-dwieli jxerred riħa ħelwa.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Maħbuba tiegħi, qum, ejja, </a:t>
            </a:r>
            <a:endParaRPr lang="mt-MT" sz="15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4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ġmiel tiegħi!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Ħamiema tiegħi ġewwa 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x-xquq tal-blat, moħbija ġo xi rdum, urini wiċċek, semmagħli leħnek, </a:t>
            </a:r>
            <a:endParaRPr lang="mt-MT" sz="15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2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3914481"/>
            <a:ext cx="22296726" cy="4906586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leħnek ħlejju, u sbejjaħ wiċċek”.</a:t>
            </a:r>
          </a:p>
        </p:txBody>
      </p:sp>
    </p:spTree>
    <p:extLst>
      <p:ext uri="{BB962C8B-B14F-4D97-AF65-F5344CB8AC3E}">
        <p14:creationId xmlns:p14="http://schemas.microsoft.com/office/powerpoint/2010/main" val="132370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13097</TotalTime>
  <Words>478</Words>
  <Application>Microsoft Office PowerPoint</Application>
  <PresentationFormat>Custom</PresentationFormat>
  <Paragraphs>87</Paragraphs>
  <Slides>32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1_Office Theme</vt:lpstr>
      <vt:lpstr>8_Office Theme</vt:lpstr>
      <vt:lpstr>11_Default Design</vt:lpstr>
      <vt:lpstr>4_Office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142</cp:revision>
  <dcterms:created xsi:type="dcterms:W3CDTF">2011-07-13T07:33:25Z</dcterms:created>
  <dcterms:modified xsi:type="dcterms:W3CDTF">2023-10-05T06:53:35Z</dcterms:modified>
</cp:coreProperties>
</file>