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5"/>
  </p:notesMasterIdLst>
  <p:sldIdLst>
    <p:sldId id="293" r:id="rId6"/>
    <p:sldId id="264" r:id="rId7"/>
    <p:sldId id="639" r:id="rId8"/>
    <p:sldId id="640" r:id="rId9"/>
    <p:sldId id="641" r:id="rId10"/>
    <p:sldId id="642" r:id="rId11"/>
    <p:sldId id="269" r:id="rId12"/>
    <p:sldId id="259" r:id="rId13"/>
    <p:sldId id="270" r:id="rId14"/>
    <p:sldId id="492" r:id="rId15"/>
    <p:sldId id="385" r:id="rId16"/>
    <p:sldId id="271" r:id="rId17"/>
    <p:sldId id="493" r:id="rId18"/>
    <p:sldId id="386" r:id="rId19"/>
    <p:sldId id="273" r:id="rId20"/>
    <p:sldId id="438" r:id="rId21"/>
    <p:sldId id="387" r:id="rId22"/>
    <p:sldId id="607" r:id="rId23"/>
    <p:sldId id="311" r:id="rId24"/>
    <p:sldId id="634" r:id="rId25"/>
    <p:sldId id="608" r:id="rId26"/>
    <p:sldId id="312" r:id="rId27"/>
    <p:sldId id="457" r:id="rId28"/>
    <p:sldId id="635" r:id="rId29"/>
    <p:sldId id="636" r:id="rId30"/>
    <p:sldId id="637" r:id="rId31"/>
    <p:sldId id="638" r:id="rId32"/>
    <p:sldId id="310" r:id="rId33"/>
    <p:sldId id="401" r:id="rId34"/>
  </p:sldIdLst>
  <p:sldSz cx="23399750" cy="12601575"/>
  <p:notesSz cx="6858000" cy="9144000"/>
  <p:defaultTextStyle>
    <a:defPPr>
      <a:defRPr lang="en-US"/>
    </a:defPPr>
    <a:lvl1pPr marL="0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21929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43858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65787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87717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109646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31575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53504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75433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00"/>
    <a:srgbClr val="0000CC"/>
    <a:srgbClr val="006600"/>
    <a:srgbClr val="FF9933"/>
    <a:srgbClr val="191E7D"/>
    <a:srgbClr val="FFFFFF"/>
    <a:srgbClr val="3C0A96"/>
    <a:srgbClr val="D9D9D9"/>
    <a:srgbClr val="3C0B9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26" y="1206"/>
      </p:cViewPr>
      <p:guideLst>
        <p:guide orient="horz" pos="2160"/>
        <p:guide pos="3120"/>
        <p:guide orient="horz" pos="3969"/>
        <p:guide pos="7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4817F0-0CD3-4041-B3F3-CA601BCF9FD6}" type="datetimeFigureOut">
              <a:rPr lang="mt-MT" smtClean="0"/>
              <a:pPr/>
              <a:t>05/10/2023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mt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621929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243858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865787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487717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3109646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31575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53504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75433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5CE5E-9425-4996-9A9B-BCF059114427}" type="slidenum">
              <a:rPr kumimoji="0" lang="mt-M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1243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mt-M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5CE5E-9425-4996-9A9B-BCF059114427}" type="slidenum">
              <a:rPr kumimoji="0" lang="mt-M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1243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mt-M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2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4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6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5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0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0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4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1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5467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90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21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8490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2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81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1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0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9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9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88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65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9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7" y="502541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7003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04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22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34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545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5459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00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673673" indent="0" algn="ctr">
              <a:buNone/>
              <a:defRPr/>
            </a:lvl2pPr>
            <a:lvl3pPr marL="1347347" indent="0" algn="ctr">
              <a:buNone/>
              <a:defRPr/>
            </a:lvl3pPr>
            <a:lvl4pPr marL="2021020" indent="0" algn="ctr">
              <a:buNone/>
              <a:defRPr/>
            </a:lvl4pPr>
            <a:lvl5pPr marL="2694695" indent="0" algn="ctr">
              <a:buNone/>
              <a:defRPr/>
            </a:lvl5pPr>
            <a:lvl6pPr marL="3368369" indent="0" algn="ctr">
              <a:buNone/>
              <a:defRPr/>
            </a:lvl6pPr>
            <a:lvl7pPr marL="4042042" indent="0" algn="ctr">
              <a:buNone/>
              <a:defRPr/>
            </a:lvl7pPr>
            <a:lvl8pPr marL="4715716" indent="0" algn="ctr">
              <a:buNone/>
              <a:defRPr/>
            </a:lvl8pPr>
            <a:lvl9pPr marL="53893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0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54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/>
            </a:lvl1pPr>
            <a:lvl2pPr marL="673673" indent="0">
              <a:buNone/>
              <a:defRPr sz="2600"/>
            </a:lvl2pPr>
            <a:lvl3pPr marL="1347347" indent="0">
              <a:buNone/>
              <a:defRPr sz="2383"/>
            </a:lvl3pPr>
            <a:lvl4pPr marL="2021020" indent="0">
              <a:buNone/>
              <a:defRPr sz="2058"/>
            </a:lvl4pPr>
            <a:lvl5pPr marL="2694695" indent="0">
              <a:buNone/>
              <a:defRPr sz="2058"/>
            </a:lvl5pPr>
            <a:lvl6pPr marL="3368369" indent="0">
              <a:buNone/>
              <a:defRPr sz="2058"/>
            </a:lvl6pPr>
            <a:lvl7pPr marL="4042042" indent="0">
              <a:buNone/>
              <a:defRPr sz="2058"/>
            </a:lvl7pPr>
            <a:lvl8pPr marL="4715716" indent="0">
              <a:buNone/>
              <a:defRPr sz="2058"/>
            </a:lvl8pPr>
            <a:lvl9pPr marL="538938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76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8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63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77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85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0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58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27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89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12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8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44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1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83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63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59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79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6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E10778-D944-4AB8-9F6F-1A63392EEDCF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81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80605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80605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80605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6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86" tIns="62193" rIns="124386" bIns="621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6" cy="83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>
              <a:defRPr sz="2058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 algn="ctr">
              <a:defRPr sz="2058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 algn="r">
              <a:defRPr sz="2058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5pPr>
      <a:lvl6pPr marL="673673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6pPr>
      <a:lvl7pPr marL="1347347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7pPr>
      <a:lvl8pPr marL="2021020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8pPr>
      <a:lvl9pPr marL="2694695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9pPr>
    </p:titleStyle>
    <p:bodyStyle>
      <a:lvl1pPr marL="505255" indent="-505255" algn="l" rtl="0" eaLnBrk="0" fontAlgn="base" hangingPunct="0">
        <a:spcBef>
          <a:spcPct val="20000"/>
        </a:spcBef>
        <a:spcAft>
          <a:spcPct val="0"/>
        </a:spcAft>
        <a:buChar char="•"/>
        <a:defRPr sz="4766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rtl="0" eaLnBrk="0" fontAlgn="base" hangingPunct="0">
        <a:spcBef>
          <a:spcPct val="20000"/>
        </a:spcBef>
        <a:spcAft>
          <a:spcPct val="0"/>
        </a:spcAft>
        <a:buChar char="–"/>
        <a:defRPr sz="4116">
          <a:solidFill>
            <a:schemeClr val="tx1"/>
          </a:solidFill>
          <a:latin typeface="+mn-lt"/>
        </a:defRPr>
      </a:lvl2pPr>
      <a:lvl3pPr marL="1684184" indent="-336837" algn="l" rtl="0" eaLnBrk="0" fontAlgn="base" hangingPunct="0">
        <a:spcBef>
          <a:spcPct val="20000"/>
        </a:spcBef>
        <a:spcAft>
          <a:spcPct val="0"/>
        </a:spcAft>
        <a:buChar char="•"/>
        <a:defRPr sz="3575">
          <a:solidFill>
            <a:schemeClr val="tx1"/>
          </a:solidFill>
          <a:latin typeface="+mn-lt"/>
        </a:defRPr>
      </a:lvl3pPr>
      <a:lvl4pPr marL="2357858" indent="-336837" algn="l" rtl="0" eaLnBrk="0" fontAlgn="base" hangingPunct="0">
        <a:spcBef>
          <a:spcPct val="20000"/>
        </a:spcBef>
        <a:spcAft>
          <a:spcPct val="0"/>
        </a:spcAft>
        <a:buChar char="–"/>
        <a:defRPr sz="2925">
          <a:solidFill>
            <a:schemeClr val="tx1"/>
          </a:solidFill>
          <a:latin typeface="+mn-lt"/>
        </a:defRPr>
      </a:lvl4pPr>
      <a:lvl5pPr marL="3031531" indent="-336837" algn="l" rtl="0" eaLnBrk="0" fontAlgn="base" hangingPunct="0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5pPr>
      <a:lvl6pPr marL="3705205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6pPr>
      <a:lvl7pPr marL="4378879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7pPr>
      <a:lvl8pPr marL="5052553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8pPr>
      <a:lvl9pPr marL="5726226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0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73343" y="2035180"/>
            <a:ext cx="16818688" cy="6967162"/>
          </a:xfrm>
        </p:spPr>
        <p:txBody>
          <a:bodyPr anchor="t" anchorCtr="0">
            <a:noAutofit/>
          </a:bodyPr>
          <a:lstStyle/>
          <a:p>
            <a:br>
              <a:rPr lang="mt-MT" sz="1408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408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74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CC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9247" y="3132435"/>
            <a:ext cx="179476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Profeta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Sofonija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 3, 14-18a</a:t>
            </a:r>
            <a:endParaRPr lang="en-GB" sz="10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0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3724" y="2681340"/>
            <a:ext cx="23433473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Għannulu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għanja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ġdida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doqqulu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bis-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sengħa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b’leħen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qawwi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54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814" y="2185251"/>
            <a:ext cx="22480997" cy="8292000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l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64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℟:/ G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ħannu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ġusti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bil-ferħ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lill-Mulej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għannulu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għanja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ġdida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20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3626" y="1448200"/>
            <a:ext cx="2137537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Imma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l-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fehma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tal-Mulej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tibqa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’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għal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dejjem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minn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żmien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għal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żmien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il-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ħsibijiet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ta’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moħħu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88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0208"/>
            <a:ext cx="23399749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Hieni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l-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ġens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li l-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Mulej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hu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Alla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tiegħu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il-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poplu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li hu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għażel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b’wirtu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7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35" y="2185251"/>
            <a:ext cx="23372884" cy="8292000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l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64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℟:/ G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ħannu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ġusti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bil-ferħ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lill-Mulej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għannulu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għanja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ġdida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08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201" y="1425806"/>
            <a:ext cx="21743916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Ruħna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tixxennaq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għall-Mulej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 l-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għajnuna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 t-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tarka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tagħna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917" y="1448200"/>
            <a:ext cx="21743916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Fih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jinsab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l-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hena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ta’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qalbna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fl-isem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qaddis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tiegħu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t-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tama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tagħna</a:t>
            </a:r>
            <a:r>
              <a:rPr kumimoji="0" lang="en-GB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18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9556" y="2185251"/>
            <a:ext cx="20660638" cy="8292000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l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64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℟:/ G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ħannu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ġusti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endParaRPr kumimoji="0" lang="mt-MT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bil-ferħ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lill-Mulej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għannulu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għanja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ġdida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682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1904" y="6073261"/>
            <a:ext cx="409068" cy="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marL="0" marR="0" lvl="0" indent="0" algn="l" defTabSz="12438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78939" y="4804453"/>
            <a:ext cx="22841873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52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Hallelujah, Hallelujah</a:t>
            </a:r>
            <a:endParaRPr kumimoji="0" lang="mt-MT" sz="16952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0644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3453" y="2681340"/>
            <a:ext cx="23399750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 Xemx tielgħa,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dija tad-dawl ta’ dejjem u xemx tal-ġustizzja,</a:t>
            </a:r>
          </a:p>
        </p:txBody>
      </p:sp>
    </p:spTree>
    <p:extLst>
      <p:ext uri="{BB962C8B-B14F-4D97-AF65-F5344CB8AC3E}">
        <p14:creationId xmlns:p14="http://schemas.microsoft.com/office/powerpoint/2010/main" val="296027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69592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Għajjat bil-ferħ ta’ qalbek, bint Sijon, Iżrael, samma’ leħnek! Infexx fl-hena u ifraħ b’qalbek kollha, bint Ġerusalemm!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1340"/>
            <a:ext cx="23399750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ejja u dawwal lil dawk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 jinsabu fid-dlamijiet u 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d-dell tal-mewt.</a:t>
            </a:r>
          </a:p>
        </p:txBody>
      </p:sp>
    </p:spTree>
    <p:extLst>
      <p:ext uri="{BB962C8B-B14F-4D97-AF65-F5344CB8AC3E}">
        <p14:creationId xmlns:p14="http://schemas.microsoft.com/office/powerpoint/2010/main" val="194353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1904" y="6073261"/>
            <a:ext cx="409068" cy="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marL="0" marR="0" lvl="0" indent="0" algn="l" defTabSz="12438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78939" y="4804453"/>
            <a:ext cx="22841873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52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Hallelujah, Hallelujah</a:t>
            </a:r>
            <a:endParaRPr kumimoji="0" lang="mt-MT" sz="16952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0644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68" y="6054334"/>
            <a:ext cx="272162" cy="53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4733" tIns="67367" rIns="134733" bIns="67367">
            <a:spAutoFit/>
          </a:bodyPr>
          <a:lstStyle/>
          <a:p>
            <a:pPr marL="0" marR="0" lvl="0" indent="0" algn="l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8635" y="1934545"/>
            <a:ext cx="22322480" cy="88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Qari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ill-Evan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ġ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skont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 </a:t>
            </a:r>
            <a:r>
              <a:rPr kumimoji="0" lang="en-GB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Luqa</a:t>
            </a:r>
            <a:endParaRPr kumimoji="0" lang="mt-MT" sz="15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Lq</a:t>
            </a:r>
            <a:r>
              <a:rPr kumimoji="0" lang="en-GB" sz="10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39-45</a:t>
            </a:r>
            <a:endParaRPr kumimoji="0" lang="mt-MT" sz="10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R:/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Glorja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lilek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Mulej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0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52115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l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F’dawk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ġranet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Marija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qamet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marret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tħaffef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lejn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għoljiet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f’belt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tal-Lhudija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Daħlet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għand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Żakkarija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sellmet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lil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Eliżabetta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l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Malli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Eliżabetta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semgħet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lil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Marija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ssellmilha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it-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tarbija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qabżet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fil-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ġuf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tagħha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Eliżabetta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mtliet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Ispirtu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Santu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nfexxet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f’għajta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20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l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kbira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qalet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Imbierka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inti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fost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in-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nisa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u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mbierek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frott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tal-ġuf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tiegħek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 U minn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fejn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ġieni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li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omm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il-Mulej tiegħi</a:t>
            </a:r>
            <a:endParaRPr lang="mt-MT" sz="15500" b="1" i="1" dirty="0">
              <a:solidFill>
                <a:srgbClr val="003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70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tiġi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għandi? Għax ara,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malli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smajt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f’widnejja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leħen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tislima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tiegħek, </a:t>
            </a:r>
            <a:endParaRPr lang="mt-MT" sz="15500" b="1" i="1" dirty="0">
              <a:solidFill>
                <a:srgbClr val="003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tarbija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għandi fil-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ġuf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qabżet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i="1" dirty="0">
              <a:solidFill>
                <a:srgbClr val="003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69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379" y="2654860"/>
            <a:ext cx="23399750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Iva,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hienjadik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emmnet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jseħħ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jgħidilha</a:t>
            </a:r>
            <a:r>
              <a:rPr lang="en-US" sz="15500" b="1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l-Mulej”.</a:t>
            </a:r>
            <a:endParaRPr lang="mt-MT" sz="15500" b="1" i="1" dirty="0">
              <a:solidFill>
                <a:srgbClr val="003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07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2515"/>
            <a:ext cx="23399749" cy="4906586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Il-Kelma tal-Mulej 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R:/ Tifħir lilek Kristu</a:t>
            </a:r>
            <a:endParaRPr kumimoji="0" lang="mt-MT" sz="15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6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69592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Neħħa l-Mulej minn fuqek is-sentenza li kellek kontrik, keċċa l-għedewwa tiegħek. Is-sultan t’Iżrael, il-Mulej, hu f’nofsok;</a:t>
            </a:r>
          </a:p>
        </p:txBody>
      </p:sp>
    </p:spTree>
    <p:extLst>
      <p:ext uri="{BB962C8B-B14F-4D97-AF65-F5344CB8AC3E}">
        <p14:creationId xmlns:p14="http://schemas.microsoft.com/office/powerpoint/2010/main" val="409853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627" y="269591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ma jkollokx iżjed ħsara minn xiex tibża’.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Dakinhar jgħidu lil Ġerusalemm:</a:t>
            </a:r>
          </a:p>
          <a:p>
            <a:r>
              <a:rPr lang="mt-MT" sz="155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“Tibżax, Sijon, tħallix idejk</a:t>
            </a:r>
          </a:p>
        </p:txBody>
      </p:sp>
    </p:spTree>
    <p:extLst>
      <p:ext uri="{BB962C8B-B14F-4D97-AF65-F5344CB8AC3E}">
        <p14:creationId xmlns:p14="http://schemas.microsoft.com/office/powerpoint/2010/main" val="229736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950" y="1462225"/>
            <a:ext cx="22296726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jintelqu: il-Mulej, Alla tiegħek, qiegħed f’nofsok,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gwerrier li jsalva;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 fik jithenna</a:t>
            </a:r>
          </a:p>
        </p:txBody>
      </p:sp>
    </p:spTree>
    <p:extLst>
      <p:ext uri="{BB962C8B-B14F-4D97-AF65-F5344CB8AC3E}">
        <p14:creationId xmlns:p14="http://schemas.microsoft.com/office/powerpoint/2010/main" val="386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69591"/>
            <a:ext cx="22296726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b’hena kbir, fi mħabbtu jġeddek, jinfexx minħabba fik f’għajjat ta’ ferħ,</a:t>
            </a:r>
          </a:p>
          <a:p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bħalkieku f’jum ta’ festa”.</a:t>
            </a:r>
          </a:p>
        </p:txBody>
      </p:sp>
    </p:spTree>
    <p:extLst>
      <p:ext uri="{BB962C8B-B14F-4D97-AF65-F5344CB8AC3E}">
        <p14:creationId xmlns:p14="http://schemas.microsoft.com/office/powerpoint/2010/main" val="81813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3435" y="11129028"/>
            <a:ext cx="23399750" cy="1352858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790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Ejja Mulej Ġesù</a:t>
            </a:r>
            <a:endParaRPr kumimoji="0" lang="en-GB" sz="790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52515"/>
            <a:ext cx="23399750" cy="4906586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Il-Kelma tal-Mulej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R:/ Irroddu ħajr lill Alla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814" y="900187"/>
            <a:ext cx="22480997" cy="10138788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l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Salm</a:t>
            </a: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Responsorjali</a:t>
            </a:r>
            <a:endParaRPr kumimoji="0" lang="en-US" sz="1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3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℟:/ G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ħannu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ġusti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bil-ferħ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lill-Mulej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għannulu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għanja</a:t>
            </a:r>
            <a:r>
              <a:rPr kumimoji="0" lang="es-E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s-E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ġdida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6" y="1448200"/>
            <a:ext cx="2244039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Faħħru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Mulej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bid-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daqq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taċ-ċetra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ctr" defTabSz="1243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għannulu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fuq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arpa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b’għaxar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kordi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83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13090</TotalTime>
  <Words>412</Words>
  <Application>Microsoft Office PowerPoint</Application>
  <PresentationFormat>Custom</PresentationFormat>
  <Paragraphs>69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1_Office Theme</vt:lpstr>
      <vt:lpstr>8_Office Theme</vt:lpstr>
      <vt:lpstr>11_Default Design</vt:lpstr>
      <vt:lpstr>4_Office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143</cp:revision>
  <dcterms:created xsi:type="dcterms:W3CDTF">2011-07-13T07:33:25Z</dcterms:created>
  <dcterms:modified xsi:type="dcterms:W3CDTF">2023-10-05T06:56:50Z</dcterms:modified>
</cp:coreProperties>
</file>