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9" r:id="rId4"/>
    <p:sldMasterId id="2147483876" r:id="rId5"/>
  </p:sldMasterIdLst>
  <p:notesMasterIdLst>
    <p:notesMasterId r:id="rId41"/>
  </p:notesMasterIdLst>
  <p:sldIdLst>
    <p:sldId id="293" r:id="rId6"/>
    <p:sldId id="264" r:id="rId7"/>
    <p:sldId id="639" r:id="rId8"/>
    <p:sldId id="640" r:id="rId9"/>
    <p:sldId id="641" r:id="rId10"/>
    <p:sldId id="642" r:id="rId11"/>
    <p:sldId id="654" r:id="rId12"/>
    <p:sldId id="269" r:id="rId13"/>
    <p:sldId id="259" r:id="rId14"/>
    <p:sldId id="270" r:id="rId15"/>
    <p:sldId id="492" r:id="rId16"/>
    <p:sldId id="385" r:id="rId17"/>
    <p:sldId id="271" r:id="rId18"/>
    <p:sldId id="493" r:id="rId19"/>
    <p:sldId id="386" r:id="rId20"/>
    <p:sldId id="273" r:id="rId21"/>
    <p:sldId id="438" r:id="rId22"/>
    <p:sldId id="387" r:id="rId23"/>
    <p:sldId id="643" r:id="rId24"/>
    <p:sldId id="645" r:id="rId25"/>
    <p:sldId id="607" r:id="rId26"/>
    <p:sldId id="311" r:id="rId27"/>
    <p:sldId id="608" r:id="rId28"/>
    <p:sldId id="312" r:id="rId29"/>
    <p:sldId id="457" r:id="rId30"/>
    <p:sldId id="646" r:id="rId31"/>
    <p:sldId id="647" r:id="rId32"/>
    <p:sldId id="648" r:id="rId33"/>
    <p:sldId id="649" r:id="rId34"/>
    <p:sldId id="651" r:id="rId35"/>
    <p:sldId id="650" r:id="rId36"/>
    <p:sldId id="652" r:id="rId37"/>
    <p:sldId id="653" r:id="rId38"/>
    <p:sldId id="310" r:id="rId39"/>
    <p:sldId id="401" r:id="rId40"/>
  </p:sldIdLst>
  <p:sldSz cx="23399750" cy="12601575"/>
  <p:notesSz cx="6858000" cy="9144000"/>
  <p:defaultTextStyle>
    <a:defPPr>
      <a:defRPr lang="en-US"/>
    </a:defPPr>
    <a:lvl1pPr marL="0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21929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43858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65787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87717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109646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31575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53504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75433" algn="l" defTabSz="124385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  <p15:guide id="4" pos="7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00"/>
    <a:srgbClr val="006600"/>
    <a:srgbClr val="000000"/>
    <a:srgbClr val="0000CC"/>
    <a:srgbClr val="FF9933"/>
    <a:srgbClr val="191E7D"/>
    <a:srgbClr val="FFFFFF"/>
    <a:srgbClr val="3C0A96"/>
    <a:srgbClr val="D9D9D9"/>
    <a:srgbClr val="3C0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26" y="1206"/>
      </p:cViewPr>
      <p:guideLst>
        <p:guide orient="horz" pos="2160"/>
        <p:guide pos="3120"/>
        <p:guide orient="horz" pos="3969"/>
        <p:guide pos="7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B4817F0-0CD3-4041-B3F3-CA601BCF9FD6}" type="datetimeFigureOut">
              <a:rPr lang="mt-MT" smtClean="0"/>
              <a:pPr/>
              <a:t>05/10/2023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mt-M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mt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F45CE5E-9425-4996-9A9B-BCF059114427}" type="slidenum">
              <a:rPr lang="mt-MT" smtClean="0"/>
              <a:pPr/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215656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621929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243858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865787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487717" algn="l" defTabSz="1243858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3109646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31575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53504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75433" algn="l" defTabSz="12438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10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89063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CE5E-9425-4996-9A9B-BCF059114427}" type="slidenum">
              <a:rPr lang="mt-MT" smtClean="0"/>
              <a:pPr/>
              <a:t>11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5982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47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3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5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6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5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06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0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73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4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18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5467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05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85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8490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76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81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81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92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9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9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62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27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6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8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7" y="502541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7003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98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35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87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5459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5459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45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673673" indent="0" algn="ctr">
              <a:buNone/>
              <a:defRPr/>
            </a:lvl2pPr>
            <a:lvl3pPr marL="1347347" indent="0" algn="ctr">
              <a:buNone/>
              <a:defRPr/>
            </a:lvl3pPr>
            <a:lvl4pPr marL="2021020" indent="0" algn="ctr">
              <a:buNone/>
              <a:defRPr/>
            </a:lvl4pPr>
            <a:lvl5pPr marL="2694695" indent="0" algn="ctr">
              <a:buNone/>
              <a:defRPr/>
            </a:lvl5pPr>
            <a:lvl6pPr marL="3368369" indent="0" algn="ctr">
              <a:buNone/>
              <a:defRPr/>
            </a:lvl6pPr>
            <a:lvl7pPr marL="4042042" indent="0" algn="ctr">
              <a:buNone/>
              <a:defRPr/>
            </a:lvl7pPr>
            <a:lvl8pPr marL="4715716" indent="0" algn="ctr">
              <a:buNone/>
              <a:defRPr/>
            </a:lvl8pPr>
            <a:lvl9pPr marL="538938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166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11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/>
            </a:lvl1pPr>
            <a:lvl2pPr marL="673673" indent="0">
              <a:buNone/>
              <a:defRPr sz="2600"/>
            </a:lvl2pPr>
            <a:lvl3pPr marL="1347347" indent="0">
              <a:buNone/>
              <a:defRPr sz="2383"/>
            </a:lvl3pPr>
            <a:lvl4pPr marL="2021020" indent="0">
              <a:buNone/>
              <a:defRPr sz="2058"/>
            </a:lvl4pPr>
            <a:lvl5pPr marL="2694695" indent="0">
              <a:buNone/>
              <a:defRPr sz="2058"/>
            </a:lvl5pPr>
            <a:lvl6pPr marL="3368369" indent="0">
              <a:buNone/>
              <a:defRPr sz="2058"/>
            </a:lvl6pPr>
            <a:lvl7pPr marL="4042042" indent="0">
              <a:buNone/>
              <a:defRPr sz="2058"/>
            </a:lvl7pPr>
            <a:lvl8pPr marL="4715716" indent="0">
              <a:buNone/>
              <a:defRPr sz="2058"/>
            </a:lvl8pPr>
            <a:lvl9pPr marL="5389389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64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96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42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8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09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98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32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01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60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19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3" y="3914659"/>
            <a:ext cx="198897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40894"/>
            <a:ext cx="16379826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3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21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4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82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3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2" y="8097682"/>
            <a:ext cx="19889786" cy="2502813"/>
          </a:xfrm>
        </p:spPr>
        <p:txBody>
          <a:bodyPr anchor="t"/>
          <a:lstStyle>
            <a:lvl1pPr algn="l">
              <a:defRPr sz="58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2" y="5341086"/>
            <a:ext cx="19889786" cy="2756594"/>
          </a:xfrm>
        </p:spPr>
        <p:txBody>
          <a:bodyPr anchor="b"/>
          <a:lstStyle>
            <a:lvl1pPr marL="0" indent="0">
              <a:buNone/>
              <a:defRPr sz="2925">
                <a:solidFill>
                  <a:schemeClr val="tx1">
                    <a:tint val="75000"/>
                  </a:schemeClr>
                </a:solidFill>
              </a:defRPr>
            </a:lvl1pPr>
            <a:lvl2pPr marL="67367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47347" indent="0">
              <a:buNone/>
              <a:defRPr sz="2383">
                <a:solidFill>
                  <a:schemeClr val="tx1">
                    <a:tint val="75000"/>
                  </a:schemeClr>
                </a:solidFill>
              </a:defRPr>
            </a:lvl3pPr>
            <a:lvl4pPr marL="202102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9469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836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42042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1571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89389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7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40370"/>
            <a:ext cx="10334889" cy="8316457"/>
          </a:xfrm>
        </p:spPr>
        <p:txBody>
          <a:bodyPr/>
          <a:lstStyle>
            <a:lvl1pPr>
              <a:defRPr sz="4116"/>
            </a:lvl1pPr>
            <a:lvl2pPr>
              <a:defRPr sz="3575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25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7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771"/>
            <a:ext cx="10338953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6333"/>
            <a:ext cx="10338953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771"/>
            <a:ext cx="10343015" cy="1175563"/>
          </a:xfrm>
        </p:spPr>
        <p:txBody>
          <a:bodyPr anchor="b"/>
          <a:lstStyle>
            <a:lvl1pPr marL="0" indent="0">
              <a:buNone/>
              <a:defRPr sz="3575" b="1"/>
            </a:lvl1pPr>
            <a:lvl2pPr marL="673673" indent="0">
              <a:buNone/>
              <a:defRPr sz="2925" b="1"/>
            </a:lvl2pPr>
            <a:lvl3pPr marL="1347347" indent="0">
              <a:buNone/>
              <a:defRPr sz="2600" b="1"/>
            </a:lvl3pPr>
            <a:lvl4pPr marL="2021020" indent="0">
              <a:buNone/>
              <a:defRPr sz="2383" b="1"/>
            </a:lvl4pPr>
            <a:lvl5pPr marL="2694695" indent="0">
              <a:buNone/>
              <a:defRPr sz="2383" b="1"/>
            </a:lvl5pPr>
            <a:lvl6pPr marL="3368369" indent="0">
              <a:buNone/>
              <a:defRPr sz="2383" b="1"/>
            </a:lvl6pPr>
            <a:lvl7pPr marL="4042042" indent="0">
              <a:buNone/>
              <a:defRPr sz="2383" b="1"/>
            </a:lvl7pPr>
            <a:lvl8pPr marL="4715716" indent="0">
              <a:buNone/>
              <a:defRPr sz="2383" b="1"/>
            </a:lvl8pPr>
            <a:lvl9pPr marL="5389389" indent="0">
              <a:buNone/>
              <a:defRPr sz="23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6333"/>
            <a:ext cx="10343015" cy="7260492"/>
          </a:xfrm>
        </p:spPr>
        <p:txBody>
          <a:bodyPr/>
          <a:lstStyle>
            <a:lvl1pPr>
              <a:defRPr sz="3575"/>
            </a:lvl1pPr>
            <a:lvl2pPr>
              <a:defRPr sz="2925"/>
            </a:lvl2pPr>
            <a:lvl3pPr>
              <a:defRPr sz="2600"/>
            </a:lvl3pPr>
            <a:lvl4pPr>
              <a:defRPr sz="2383"/>
            </a:lvl4pPr>
            <a:lvl5pPr>
              <a:defRPr sz="2383"/>
            </a:lvl5pPr>
            <a:lvl6pPr>
              <a:defRPr sz="2383"/>
            </a:lvl6pPr>
            <a:lvl7pPr>
              <a:defRPr sz="2383"/>
            </a:lvl7pPr>
            <a:lvl8pPr>
              <a:defRPr sz="2383"/>
            </a:lvl8pPr>
            <a:lvl9pPr>
              <a:defRPr sz="23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4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0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34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20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594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21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1" y="504650"/>
            <a:ext cx="5264944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650"/>
            <a:ext cx="15404834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4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731"/>
            <a:ext cx="7698357" cy="2135267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4" y="501732"/>
            <a:ext cx="13081109" cy="10755095"/>
          </a:xfrm>
        </p:spPr>
        <p:txBody>
          <a:bodyPr/>
          <a:lstStyle>
            <a:lvl1pPr>
              <a:defRPr sz="4766"/>
            </a:lvl1pPr>
            <a:lvl2pPr>
              <a:defRPr sz="4116"/>
            </a:lvl2pPr>
            <a:lvl3pPr>
              <a:defRPr sz="3575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997"/>
            <a:ext cx="7698357" cy="8619828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8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21105"/>
            <a:ext cx="14039850" cy="1041381"/>
          </a:xfrm>
        </p:spPr>
        <p:txBody>
          <a:bodyPr anchor="b"/>
          <a:lstStyle>
            <a:lvl1pPr algn="l">
              <a:defRPr sz="29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976"/>
            <a:ext cx="14039850" cy="7560945"/>
          </a:xfrm>
        </p:spPr>
        <p:txBody>
          <a:bodyPr/>
          <a:lstStyle>
            <a:lvl1pPr marL="0" indent="0">
              <a:buNone/>
              <a:defRPr sz="4766"/>
            </a:lvl1pPr>
            <a:lvl2pPr marL="673673" indent="0">
              <a:buNone/>
              <a:defRPr sz="4116"/>
            </a:lvl2pPr>
            <a:lvl3pPr marL="1347347" indent="0">
              <a:buNone/>
              <a:defRPr sz="3575"/>
            </a:lvl3pPr>
            <a:lvl4pPr marL="2021020" indent="0">
              <a:buNone/>
              <a:defRPr sz="2925"/>
            </a:lvl4pPr>
            <a:lvl5pPr marL="2694695" indent="0">
              <a:buNone/>
              <a:defRPr sz="2925"/>
            </a:lvl5pPr>
            <a:lvl6pPr marL="3368369" indent="0">
              <a:buNone/>
              <a:defRPr sz="2925"/>
            </a:lvl6pPr>
            <a:lvl7pPr marL="4042042" indent="0">
              <a:buNone/>
              <a:defRPr sz="2925"/>
            </a:lvl7pPr>
            <a:lvl8pPr marL="4715716" indent="0">
              <a:buNone/>
              <a:defRPr sz="2925"/>
            </a:lvl8pPr>
            <a:lvl9pPr marL="5389389" indent="0">
              <a:buNone/>
              <a:defRPr sz="29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2484"/>
            <a:ext cx="14039850" cy="1478934"/>
          </a:xfrm>
        </p:spPr>
        <p:txBody>
          <a:bodyPr/>
          <a:lstStyle>
            <a:lvl1pPr marL="0" indent="0">
              <a:buNone/>
              <a:defRPr sz="2058"/>
            </a:lvl1pPr>
            <a:lvl2pPr marL="673673" indent="0">
              <a:buNone/>
              <a:defRPr sz="1733"/>
            </a:lvl2pPr>
            <a:lvl3pPr marL="1347347" indent="0">
              <a:buNone/>
              <a:defRPr sz="1516"/>
            </a:lvl3pPr>
            <a:lvl4pPr marL="2021020" indent="0">
              <a:buNone/>
              <a:defRPr sz="1300"/>
            </a:lvl4pPr>
            <a:lvl5pPr marL="2694695" indent="0">
              <a:buNone/>
              <a:defRPr sz="1300"/>
            </a:lvl5pPr>
            <a:lvl6pPr marL="3368369" indent="0">
              <a:buNone/>
              <a:defRPr sz="1300"/>
            </a:lvl6pPr>
            <a:lvl7pPr marL="4042042" indent="0">
              <a:buNone/>
              <a:defRPr sz="1300"/>
            </a:lvl7pPr>
            <a:lvl8pPr marL="4715716" indent="0">
              <a:buNone/>
              <a:defRPr sz="1300"/>
            </a:lvl8pPr>
            <a:lvl9pPr marL="538938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778-D944-4AB8-9F6F-1A63392EEDCF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37685-1C15-487E-81C9-5013992F7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0E10778-D944-4AB8-9F6F-1A63392EEDCF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A037685-1C15-487E-81C9-5013992F7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8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F4FD-B82F-4E5B-B019-750BCB99E6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5340-2F67-4553-86E9-3DE9B5E40F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81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80605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0778-D944-4AB8-9F6F-1A63392EED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80605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80605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685-1C15-487E-81C9-5013992F72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9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9" y="504649"/>
            <a:ext cx="21059776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86" tIns="62193" rIns="124386" bIns="621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9" y="2940370"/>
            <a:ext cx="21059776" cy="83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>
              <a:defRPr sz="2058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7" y="11475603"/>
            <a:ext cx="7409921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 algn="ctr">
              <a:defRPr sz="2058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5603"/>
            <a:ext cx="545994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386" tIns="62193" rIns="124386" bIns="62193" numCol="1" anchor="t" anchorCtr="0" compatLnSpc="1">
            <a:prstTxWarp prst="textNoShape">
              <a:avLst/>
            </a:prstTxWarp>
          </a:bodyPr>
          <a:lstStyle>
            <a:lvl1pPr algn="r">
              <a:defRPr sz="2058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8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5pPr>
      <a:lvl6pPr marL="673673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6pPr>
      <a:lvl7pPr marL="1347347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7pPr>
      <a:lvl8pPr marL="2021020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8pPr>
      <a:lvl9pPr marL="2694695" algn="ctr" rtl="0" fontAlgn="base">
        <a:spcBef>
          <a:spcPct val="0"/>
        </a:spcBef>
        <a:spcAft>
          <a:spcPct val="0"/>
        </a:spcAft>
        <a:defRPr sz="6499">
          <a:solidFill>
            <a:schemeClr val="tx2"/>
          </a:solidFill>
          <a:latin typeface="Arial" charset="0"/>
        </a:defRPr>
      </a:lvl9pPr>
    </p:titleStyle>
    <p:bodyStyle>
      <a:lvl1pPr marL="505255" indent="-505255" algn="l" rtl="0" eaLnBrk="0" fontAlgn="base" hangingPunct="0">
        <a:spcBef>
          <a:spcPct val="20000"/>
        </a:spcBef>
        <a:spcAft>
          <a:spcPct val="0"/>
        </a:spcAft>
        <a:buChar char="•"/>
        <a:defRPr sz="4766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rtl="0" eaLnBrk="0" fontAlgn="base" hangingPunct="0">
        <a:spcBef>
          <a:spcPct val="20000"/>
        </a:spcBef>
        <a:spcAft>
          <a:spcPct val="0"/>
        </a:spcAft>
        <a:buChar char="–"/>
        <a:defRPr sz="4116">
          <a:solidFill>
            <a:schemeClr val="tx1"/>
          </a:solidFill>
          <a:latin typeface="+mn-lt"/>
        </a:defRPr>
      </a:lvl2pPr>
      <a:lvl3pPr marL="1684184" indent="-336837" algn="l" rtl="0" eaLnBrk="0" fontAlgn="base" hangingPunct="0">
        <a:spcBef>
          <a:spcPct val="20000"/>
        </a:spcBef>
        <a:spcAft>
          <a:spcPct val="0"/>
        </a:spcAft>
        <a:buChar char="•"/>
        <a:defRPr sz="3575">
          <a:solidFill>
            <a:schemeClr val="tx1"/>
          </a:solidFill>
          <a:latin typeface="+mn-lt"/>
        </a:defRPr>
      </a:lvl3pPr>
      <a:lvl4pPr marL="2357858" indent="-336837" algn="l" rtl="0" eaLnBrk="0" fontAlgn="base" hangingPunct="0">
        <a:spcBef>
          <a:spcPct val="20000"/>
        </a:spcBef>
        <a:spcAft>
          <a:spcPct val="0"/>
        </a:spcAft>
        <a:buChar char="–"/>
        <a:defRPr sz="2925">
          <a:solidFill>
            <a:schemeClr val="tx1"/>
          </a:solidFill>
          <a:latin typeface="+mn-lt"/>
        </a:defRPr>
      </a:lvl4pPr>
      <a:lvl5pPr marL="3031531" indent="-336837" algn="l" rtl="0" eaLnBrk="0" fontAlgn="base" hangingPunct="0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5pPr>
      <a:lvl6pPr marL="3705205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6pPr>
      <a:lvl7pPr marL="4378879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7pPr>
      <a:lvl8pPr marL="5052553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8pPr>
      <a:lvl9pPr marL="5726226" indent="-336837" algn="l" rtl="0" fontAlgn="base">
        <a:spcBef>
          <a:spcPct val="20000"/>
        </a:spcBef>
        <a:spcAft>
          <a:spcPct val="0"/>
        </a:spcAft>
        <a:buChar char="»"/>
        <a:defRPr sz="29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649"/>
            <a:ext cx="21059776" cy="2100263"/>
          </a:xfrm>
          <a:prstGeom prst="rect">
            <a:avLst/>
          </a:prstGeom>
        </p:spPr>
        <p:txBody>
          <a:bodyPr vert="horz" lIns="124386" tIns="62193" rIns="124386" bIns="6219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40370"/>
            <a:ext cx="21059776" cy="8316457"/>
          </a:xfrm>
          <a:prstGeom prst="rect">
            <a:avLst/>
          </a:prstGeom>
        </p:spPr>
        <p:txBody>
          <a:bodyPr vert="horz" lIns="124386" tIns="62193" rIns="124386" bIns="621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3BA3EC-12A9-4F78-96C4-88B75DBB07A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9796"/>
            <a:ext cx="7409921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9796"/>
            <a:ext cx="5459942" cy="670917"/>
          </a:xfrm>
          <a:prstGeom prst="rect">
            <a:avLst/>
          </a:prstGeom>
        </p:spPr>
        <p:txBody>
          <a:bodyPr vert="horz" lIns="124386" tIns="62193" rIns="124386" bIns="62193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69BEC3-39B8-48DA-A35E-BB4ED0C3D48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7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1347347" rtl="0" eaLnBrk="1" latinLnBrk="0" hangingPunct="1">
        <a:spcBef>
          <a:spcPct val="0"/>
        </a:spcBef>
        <a:buNone/>
        <a:defRPr sz="6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5255" indent="-505255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4766" kern="1200">
          <a:solidFill>
            <a:schemeClr val="tx1"/>
          </a:solidFill>
          <a:latin typeface="+mn-lt"/>
          <a:ea typeface="+mn-ea"/>
          <a:cs typeface="+mn-cs"/>
        </a:defRPr>
      </a:lvl1pPr>
      <a:lvl2pPr marL="1094720" indent="-421046" algn="l" defTabSz="1347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1684184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858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3031531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»"/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05205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378879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052553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726226" indent="-336837" algn="l" defTabSz="1347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73673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47347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21020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94695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6836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42042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5716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89389" algn="l" defTabSz="134734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473343" y="2035180"/>
            <a:ext cx="16818688" cy="6967162"/>
          </a:xfrm>
        </p:spPr>
        <p:txBody>
          <a:bodyPr anchor="t" anchorCtr="0">
            <a:noAutofit/>
          </a:bodyPr>
          <a:lstStyle/>
          <a:p>
            <a:br>
              <a:rPr lang="mt-MT" sz="1408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408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74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CC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60427"/>
            <a:ext cx="2339975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 </a:t>
            </a: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Samwel</a:t>
            </a: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Sam 1, 24-28</a:t>
            </a:r>
            <a:endParaRPr lang="en-GB" sz="10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06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6" y="1404243"/>
            <a:ext cx="2339283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Ferħet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qalbi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bil-Mulej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pPr algn="ctr"/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irtefgħet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rasi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</a:t>
            </a:r>
          </a:p>
          <a:p>
            <a:pPr algn="ctr"/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iddieħak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fommi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għedewwa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2083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3723" y="3842473"/>
            <a:ext cx="23433473" cy="4906586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fraħt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bis-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salvazzjoni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54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376" y="5075613"/>
            <a:ext cx="22480997" cy="2521318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Ferħet qalbi bil-Mulej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0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610" y="2681340"/>
            <a:ext cx="22754529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Tkisser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qaws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tal-qawwijin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dgħajfin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tħażżmu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bil-ħila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88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7067"/>
            <a:ext cx="23399750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imxebbgħin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bil-ħobż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inkrew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ma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baqgħux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jitħabtu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imġewħin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Il-mara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wildet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sebgħa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dbielet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il-mara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b’ħafna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7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710" y="5040128"/>
            <a:ext cx="23372884" cy="2521318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Ferħet qalbi bil-Mulej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8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355" y="2681340"/>
            <a:ext cx="21743916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jibgħat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mewt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iniżżel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fl-imwiet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jtalla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355" y="2681340"/>
            <a:ext cx="21743916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ifaqqar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ġid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ibaxxi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jgħolli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wkoll</a:t>
            </a:r>
            <a:r>
              <a:rPr lang="en-GB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4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19" y="5040128"/>
            <a:ext cx="23399750" cy="2521318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Ferħet qalbi bil-Mulej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8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19" y="252115"/>
            <a:ext cx="22679670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Iqajjem mit-trab 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lill-imsejken u l-fqajjar jerfgħu mill-miżbla,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jqegħedhom mal-kbarat,</a:t>
            </a:r>
          </a:p>
          <a:p>
            <a:pPr algn="ctr"/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jirtu tron ta’ ġieħ. 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4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F’dak iż-żmien, Anna tellgħet ’il binha Samwel magħha fid-dar tal-Mulej f’Silo. Ħadet magħha gendus ta’ tliet snin, efa</a:t>
            </a:r>
          </a:p>
        </p:txBody>
      </p:sp>
    </p:spTree>
    <p:extLst>
      <p:ext uri="{BB962C8B-B14F-4D97-AF65-F5344CB8AC3E}">
        <p14:creationId xmlns:p14="http://schemas.microsoft.com/office/powerpoint/2010/main" val="214893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19" y="5040128"/>
            <a:ext cx="23399750" cy="2521318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Ferħet qalbi bil-Mulej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4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1904" y="6073261"/>
            <a:ext cx="409068" cy="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78939" y="4804453"/>
            <a:ext cx="22841873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0644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62225"/>
            <a:ext cx="23399750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>
              <a:defRPr/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 sultan tal-ġnus, ġebla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tax-xewka tal-Knisja,</a:t>
            </a:r>
          </a:p>
          <a:p>
            <a:pPr algn="ctr">
              <a:defRPr/>
            </a:pPr>
            <a:r>
              <a:rPr lang="sv-SE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ejja u salva l-bniedem li int għamilt mit-trab.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73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1904" y="6073261"/>
            <a:ext cx="409068" cy="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25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27716"/>
            <a:ext cx="23399749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0644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68" y="6054334"/>
            <a:ext cx="272162" cy="53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4733" tIns="67367" rIns="134733" bIns="67367">
            <a:spAutoFit/>
          </a:bodyPr>
          <a:lstStyle/>
          <a:p>
            <a:endParaRPr lang="en-US" sz="26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8635" y="1908299"/>
            <a:ext cx="22322480" cy="88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Luqa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1, 46-55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00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F’dak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qalet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Marija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tfaħħar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kobor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jifraħ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Salvatur</a:t>
            </a:r>
            <a:endParaRPr lang="mt-MT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1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81340"/>
            <a:ext cx="22756104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xeħet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għajnejh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iċ-ċokon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tal-qaddejja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2769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1476251"/>
            <a:ext cx="2275610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Iva,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’l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isejjaħli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setgħani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ħwejjeġ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kbar;</a:t>
            </a:r>
          </a:p>
        </p:txBody>
      </p:sp>
    </p:spTree>
    <p:extLst>
      <p:ext uri="{BB962C8B-B14F-4D97-AF65-F5344CB8AC3E}">
        <p14:creationId xmlns:p14="http://schemas.microsoft.com/office/powerpoint/2010/main" val="105861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1448200"/>
            <a:ext cx="2275610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qaddis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ħniena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tinfirex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żmien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jibżgħu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182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54859"/>
            <a:ext cx="23399750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qawwa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driegħu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xerred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mkabbra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f’qalbhom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77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dqiq u żaqq inbid, u marret bit-tfajjel magħha. Hemm qatlu l-gendus, u ressqu </a:t>
            </a:r>
          </a:p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t-tifel quddiem Għeli, u qaltlu: </a:t>
            </a:r>
          </a:p>
        </p:txBody>
      </p:sp>
    </p:spTree>
    <p:extLst>
      <p:ext uri="{BB962C8B-B14F-4D97-AF65-F5344CB8AC3E}">
        <p14:creationId xmlns:p14="http://schemas.microsoft.com/office/powerpoint/2010/main" val="1260396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19" y="2681340"/>
            <a:ext cx="22538504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Niżżel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setgħana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tron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ċ-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ċkejknin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741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1462225"/>
            <a:ext cx="22756104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b’kull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bil-ġuħ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għonja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bagħathom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’il barra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b’xejn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036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269059"/>
            <a:ext cx="22756104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ħsieb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Iżrael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ħniena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wiegħed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missirijietna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4066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823" y="3847494"/>
            <a:ext cx="22756104" cy="4906586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b’riżq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Abraham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20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2515"/>
            <a:ext cx="23399750" cy="4906586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Tifħir lilek Kristu</a:t>
            </a:r>
            <a:endParaRPr lang="mt-MT" sz="1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6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98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512" y="287067"/>
            <a:ext cx="22296726" cy="12062392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“Nitolbok, sidi; daqskemm int ħaj, sidi, jien dik </a:t>
            </a:r>
          </a:p>
          <a:p>
            <a:pPr algn="ctr"/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il-mara li kienet wieqfa hawn ħdejk titlob </a:t>
            </a:r>
          </a:p>
          <a:p>
            <a:pPr algn="ctr"/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lill-Mulej. Għal dan it-tifel</a:t>
            </a:r>
            <a:endParaRPr lang="mt-MT" sz="15500" dirty="0">
              <a:solidFill>
                <a:srgbClr val="004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1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4389" y="2681340"/>
            <a:ext cx="22296726" cy="7291855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 tlabt, u l-Mulej laqa’ t-talba tiegħi, u tani li tlabtu. </a:t>
            </a:r>
          </a:p>
        </p:txBody>
      </p:sp>
    </p:spTree>
    <p:extLst>
      <p:ext uri="{BB962C8B-B14F-4D97-AF65-F5344CB8AC3E}">
        <p14:creationId xmlns:p14="http://schemas.microsoft.com/office/powerpoint/2010/main" val="11524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19" y="1448200"/>
            <a:ext cx="22610511" cy="9677123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pPr algn="ctr"/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issa jien se nagħtih </a:t>
            </a:r>
          </a:p>
          <a:p>
            <a:pPr algn="ctr"/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 il-jiem kollha ta’ ħajtu, u kemm</a:t>
            </a:r>
            <a:r>
              <a:rPr lang="en-GB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4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idum ħaj ikun tal-Mulej”. </a:t>
            </a:r>
          </a:p>
        </p:txBody>
      </p:sp>
    </p:spTree>
    <p:extLst>
      <p:ext uri="{BB962C8B-B14F-4D97-AF65-F5344CB8AC3E}">
        <p14:creationId xmlns:p14="http://schemas.microsoft.com/office/powerpoint/2010/main" val="410755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611" y="3852515"/>
            <a:ext cx="22610511" cy="4906586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</a:rPr>
              <a:t>U qiemu lill-Mulej hemmhekk.</a:t>
            </a:r>
          </a:p>
        </p:txBody>
      </p:sp>
    </p:spTree>
    <p:extLst>
      <p:ext uri="{BB962C8B-B14F-4D97-AF65-F5344CB8AC3E}">
        <p14:creationId xmlns:p14="http://schemas.microsoft.com/office/powerpoint/2010/main" val="53467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3435" y="11129028"/>
            <a:ext cx="23399750" cy="1352858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pPr algn="ctr"/>
            <a:r>
              <a:rPr lang="mt-MT" sz="79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Ejja Mulej Ġesù</a:t>
            </a:r>
            <a:endParaRPr lang="en-GB" sz="79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52515"/>
            <a:ext cx="23399750" cy="4906586"/>
          </a:xfrm>
          <a:prstGeom prst="rect">
            <a:avLst/>
          </a:prstGeom>
          <a:noFill/>
        </p:spPr>
        <p:txBody>
          <a:bodyPr wrap="square" lIns="134733" tIns="67367" rIns="134733" bIns="67367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Irroddu ħajr lill Alla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2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753" y="2916411"/>
            <a:ext cx="22480997" cy="5368251"/>
          </a:xfrm>
          <a:prstGeom prst="rect">
            <a:avLst/>
          </a:prstGeom>
        </p:spPr>
        <p:txBody>
          <a:bodyPr wrap="square" lIns="134733" tIns="67367" rIns="134733" bIns="67367">
            <a:spAutoFit/>
          </a:bodyPr>
          <a:lstStyle/>
          <a:p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mt-MT" sz="3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℟:/ Ferħet qalbi bil-Mulej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8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13118</TotalTime>
  <Words>431</Words>
  <Application>Microsoft Office PowerPoint</Application>
  <PresentationFormat>Custom</PresentationFormat>
  <Paragraphs>74</Paragraphs>
  <Slides>35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1_Office Theme</vt:lpstr>
      <vt:lpstr>8_Office Theme</vt:lpstr>
      <vt:lpstr>11_Default Design</vt:lpstr>
      <vt:lpstr>4_Office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144</cp:revision>
  <dcterms:created xsi:type="dcterms:W3CDTF">2011-07-13T07:33:25Z</dcterms:created>
  <dcterms:modified xsi:type="dcterms:W3CDTF">2023-10-05T06:59:19Z</dcterms:modified>
</cp:coreProperties>
</file>