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866" r:id="rId2"/>
  </p:sldMasterIdLst>
  <p:sldIdLst>
    <p:sldId id="309" r:id="rId3"/>
    <p:sldId id="299" r:id="rId4"/>
    <p:sldId id="300" r:id="rId5"/>
    <p:sldId id="301" r:id="rId6"/>
    <p:sldId id="302" r:id="rId7"/>
    <p:sldId id="332" r:id="rId8"/>
    <p:sldId id="296" r:id="rId9"/>
    <p:sldId id="321" r:id="rId10"/>
    <p:sldId id="322" r:id="rId11"/>
    <p:sldId id="323" r:id="rId12"/>
    <p:sldId id="304" r:id="rId13"/>
    <p:sldId id="324" r:id="rId14"/>
    <p:sldId id="312" r:id="rId15"/>
    <p:sldId id="286" r:id="rId16"/>
    <p:sldId id="326" r:id="rId17"/>
    <p:sldId id="325" r:id="rId18"/>
    <p:sldId id="303" r:id="rId19"/>
    <p:sldId id="315" r:id="rId20"/>
    <p:sldId id="327" r:id="rId21"/>
    <p:sldId id="333" r:id="rId22"/>
    <p:sldId id="328" r:id="rId23"/>
    <p:sldId id="334" r:id="rId24"/>
    <p:sldId id="317" r:id="rId25"/>
    <p:sldId id="306" r:id="rId26"/>
    <p:sldId id="307" r:id="rId27"/>
    <p:sldId id="305" r:id="rId28"/>
    <p:sldId id="308" r:id="rId29"/>
    <p:sldId id="335" r:id="rId30"/>
    <p:sldId id="318" r:id="rId31"/>
    <p:sldId id="297" r:id="rId32"/>
    <p:sldId id="331" r:id="rId33"/>
    <p:sldId id="319" r:id="rId34"/>
    <p:sldId id="320" r:id="rId35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1pPr>
    <a:lvl2pPr marL="1028620" algn="l" rtl="0" fontAlgn="base">
      <a:spcBef>
        <a:spcPct val="0"/>
      </a:spcBef>
      <a:spcAft>
        <a:spcPct val="0"/>
      </a:spcAft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2pPr>
    <a:lvl3pPr marL="2057239" algn="l" rtl="0" fontAlgn="base">
      <a:spcBef>
        <a:spcPct val="0"/>
      </a:spcBef>
      <a:spcAft>
        <a:spcPct val="0"/>
      </a:spcAft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3pPr>
    <a:lvl4pPr marL="3085858" algn="l" rtl="0" fontAlgn="base">
      <a:spcBef>
        <a:spcPct val="0"/>
      </a:spcBef>
      <a:spcAft>
        <a:spcPct val="0"/>
      </a:spcAft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4pPr>
    <a:lvl5pPr marL="4114478" algn="l" rtl="0" fontAlgn="base">
      <a:spcBef>
        <a:spcPct val="0"/>
      </a:spcBef>
      <a:spcAft>
        <a:spcPct val="0"/>
      </a:spcAft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5pPr>
    <a:lvl6pPr marL="5143098" algn="l" defTabSz="2057239" rtl="0" eaLnBrk="1" latinLnBrk="0" hangingPunct="1"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6pPr>
    <a:lvl7pPr marL="6171717" algn="l" defTabSz="2057239" rtl="0" eaLnBrk="1" latinLnBrk="0" hangingPunct="1"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7pPr>
    <a:lvl8pPr marL="7200337" algn="l" defTabSz="2057239" rtl="0" eaLnBrk="1" latinLnBrk="0" hangingPunct="1"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8pPr>
    <a:lvl9pPr marL="8228957" algn="l" defTabSz="2057239" rtl="0" eaLnBrk="1" latinLnBrk="0" hangingPunct="1">
      <a:defRPr sz="9900" b="1" kern="1200">
        <a:solidFill>
          <a:schemeClr val="bg1"/>
        </a:solidFill>
        <a:latin typeface="Mal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2060"/>
    <a:srgbClr val="004800"/>
    <a:srgbClr val="441D61"/>
    <a:srgbClr val="0000CC"/>
    <a:srgbClr val="4D4D4D"/>
    <a:srgbClr val="006600"/>
    <a:srgbClr val="990000"/>
    <a:srgbClr val="A47D2E"/>
    <a:srgbClr val="CDA24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6846-B130-49DA-9B22-51DFABEC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C6D3-3AFD-4B61-8DF7-BCDA2FBF5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CDD2-D269-4437-A72D-6E6B5539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7E4333FF-B89C-47AE-8DCA-3E5B49790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059DB760-AD3A-42D1-A369-B2EC2CF2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13376380-7ADB-44AF-A0F2-CD162A8A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0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25B6BAEE-D67A-4BF0-89D8-8943A1B74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6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7C8554DD-27F6-43A1-9590-A8BDC6EB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4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FEE84EC2-8C0B-4A58-ACA0-1D9C532E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5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2E072DCE-51A3-440E-ACD7-05919BABF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984B4707-416C-42E0-BC07-A827BA55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DD1C8-6CF8-4589-B835-36683544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B19508A7-C4DC-4FFB-A08E-93C8B5326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95911F07-6CBE-435F-9BED-9A0D298BB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Malta"/>
              </a:defRPr>
            </a:lvl1pPr>
          </a:lstStyle>
          <a:p>
            <a:pPr>
              <a:defRPr/>
            </a:pPr>
            <a:fld id="{7992DAA9-6D73-43D6-B2FE-9B05C8237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4EE38-8042-4007-B98E-2D865C38F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29EA-99BA-4221-89DD-93579DD45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5AC0-41B2-4DB6-809C-8D123B8F2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DCDA-8E82-417C-9D32-AD3491374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9A49-31A7-416D-962B-CCA63857C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D961F-8D64-4330-A49B-5E9452BD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75E4-3B4D-4C53-B0D4-B09F8B08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/>
            </a:lvl1pPr>
          </a:lstStyle>
          <a:p>
            <a:pPr>
              <a:defRPr/>
            </a:pPr>
            <a:fld id="{F6AD8354-8F66-411E-8343-2569453DB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97C867-3F80-4BCF-B35C-77219932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-1" y="2987660"/>
            <a:ext cx="23402925" cy="669750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tal-Profeta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Malakija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Mal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3, 1-4.23-24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buFontTx/>
              <a:buNone/>
              <a:defRPr/>
            </a:pPr>
            <a:endParaRPr lang="en-US" sz="9100" dirty="0">
              <a:latin typeface="Maltese Times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492475"/>
            <a:ext cx="23402925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Erfgħu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raskom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il-fidwa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tagħkom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fil-qrib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638" y="707271"/>
            <a:ext cx="18179647" cy="2582070"/>
          </a:xfrm>
          <a:prstGeom prst="rect">
            <a:avLst/>
          </a:prstGeom>
          <a:noFill/>
        </p:spPr>
        <p:txBody>
          <a:bodyPr wrap="square" lIns="194897" tIns="97449" rIns="194897" bIns="97449" rtlCol="0">
            <a:spAutoFit/>
          </a:bodyPr>
          <a:lstStyle/>
          <a:p>
            <a:pPr algn="ctr"/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1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914324" y="1371565"/>
            <a:ext cx="2164571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Triqatek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għarrafni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mogħdijiet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</a:t>
            </a:r>
            <a:r>
              <a:rPr lang="mt-MT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llimni</a:t>
            </a:r>
            <a:r>
              <a:rPr lang="en-GB" altLang="mt-MT" sz="155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615379" y="1443003"/>
            <a:ext cx="22301849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Mexxini fis-sewwa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 u għallimni,  </a:t>
            </a:r>
            <a:endParaRPr lang="mt-MT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int Alla </a:t>
            </a:r>
            <a:endParaRPr lang="mt-MT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tas-salvazzjoni tiegħi.</a:t>
            </a:r>
          </a:p>
        </p:txBody>
      </p:sp>
    </p:spTree>
    <p:extLst>
      <p:ext uri="{BB962C8B-B14F-4D97-AF65-F5344CB8AC3E}">
        <p14:creationId xmlns:p14="http://schemas.microsoft.com/office/powerpoint/2010/main" val="7133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8856" y="2675022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Erfgħu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raskom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il-fidwa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tagħkom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fil-qrib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641956" y="1443003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sewwa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juri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t-triq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 lill-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ħatjin,</a:t>
            </a:r>
            <a:endParaRPr lang="en-US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641956" y="1585879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Imexxi l-imsej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kna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fis-sewwa </a:t>
            </a:r>
            <a:endParaRPr lang="mt-MT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għallem lill-fqajrin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it-triq tiegħu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6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8856" y="2675022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Erfgħu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raskom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il-fidwa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tagħkom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fil-qrib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6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641956" y="1514441"/>
            <a:ext cx="22301851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Il-mogħdijiet tal-Mulej kollh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tieba u fedeltà għal 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i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l-patt u </a:t>
            </a:r>
            <a:endParaRPr lang="mt-MT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l-liġijiet tiegħu.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641956" y="1585879"/>
            <a:ext cx="22301851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Midħla 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l-Mulej ta’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għu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minnu, </a:t>
            </a:r>
            <a:endParaRPr lang="mt-MT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lilhom </a:t>
            </a:r>
            <a:r>
              <a:rPr lang="mt-MT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għarraf il-patt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tiegħu. </a:t>
            </a:r>
            <a:endParaRPr lang="en-US" altLang="mt-MT" sz="155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8856" y="2675022"/>
            <a:ext cx="21562383" cy="73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Erfgħu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raskom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il-fidwa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tagħkom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fil-qrib</a:t>
            </a:r>
            <a:endParaRPr lang="en-GB" altLang="mt-MT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4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9123" y="212946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mt-MT" sz="15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mt-MT" altLang="mt-MT" sz="155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għid</a:t>
            </a:r>
            <a:r>
              <a:rPr lang="en-GB" altLang="mt-MT" sz="15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n-GB" altLang="mt-MT" sz="15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Araw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jiena 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nibgħat</a:t>
            </a:r>
            <a:endParaRPr lang="en-GB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il-messaġġier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tiegħi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iħejji </a:t>
            </a:r>
            <a:endParaRPr lang="en-GB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triq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quddiemi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minnufih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jidħol 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fit-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tempju</a:t>
            </a:r>
            <a:endParaRPr lang="en-US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17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32" y="1514441"/>
            <a:ext cx="22773510" cy="9638253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en-GB" altLang="mt-MT" sz="15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t-MT" altLang="mt-MT" sz="15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Għimanu-El, </a:t>
            </a:r>
          </a:p>
          <a:p>
            <a:pPr algn="ctr">
              <a:defRPr/>
            </a:pPr>
            <a:r>
              <a:rPr lang="mt-MT" altLang="mt-MT" sz="15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sultan tagħna li tajtna liġi, </a:t>
            </a:r>
          </a:p>
          <a:p>
            <a:pPr algn="ctr">
              <a:defRPr/>
            </a:pPr>
            <a:r>
              <a:rPr lang="mt-MT" altLang="mt-MT" sz="15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 u salvana, </a:t>
            </a:r>
          </a:p>
          <a:p>
            <a:pPr algn="ctr">
              <a:defRPr/>
            </a:pPr>
            <a:r>
              <a:rPr lang="mt-MT" altLang="mt-MT" sz="15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Alla tagħna.</a:t>
            </a:r>
            <a:endParaRPr lang="en-GB" altLang="mt-MT" sz="155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17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173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48682" y="2040805"/>
            <a:ext cx="22577960" cy="973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>
              <a:defRPr/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GB" sz="155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GB" sz="155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Luqa</a:t>
            </a:r>
            <a:endParaRPr lang="mt-MT" sz="155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</a:t>
            </a:r>
            <a:r>
              <a:rPr lang="en-US" sz="10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0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57-66</a:t>
            </a:r>
            <a:endParaRPr lang="en-US" sz="10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Mulej</a:t>
            </a:r>
          </a:p>
          <a:p>
            <a:pPr algn="ctr">
              <a:defRPr/>
            </a:pPr>
            <a:endParaRPr lang="en-GB" sz="5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6"/>
          <p:cNvSpPr txBox="1">
            <a:spLocks noChangeArrowheads="1"/>
          </p:cNvSpPr>
          <p:nvPr/>
        </p:nvSpPr>
        <p:spPr bwMode="auto">
          <a:xfrm>
            <a:off x="414258" y="287392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b="0" dirty="0">
                <a:latin typeface="Times New Roman" pitchFamily="18" charset="0"/>
                <a:cs typeface="Times New Roman" pitchFamily="18" charset="0"/>
              </a:rPr>
              <a:t>F’dak iż-żmien, 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Eli</a:t>
            </a:r>
            <a:r>
              <a:rPr lang="mt-MT" altLang="mt-MT" sz="15500" b="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abetta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għalqilha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ż-żmien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0" dirty="0"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teħles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mt-MT" altLang="mt-MT" sz="155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ġirien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qrabatha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semgħu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li l-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wera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4258" y="215384"/>
            <a:ext cx="2252954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magħha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marru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jifirħu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magħha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Meta </a:t>
            </a:r>
          </a:p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tmien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spc="-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altLang="mt-MT" sz="15500" b="0" spc="-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spc="-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GB" altLang="mt-MT" sz="15500" b="0" spc="-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ċ-</a:t>
            </a:r>
            <a:r>
              <a:rPr lang="en-GB" altLang="mt-MT" sz="15500" b="0" spc="-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ċirkonċiżjoni</a:t>
            </a:r>
            <a:r>
              <a:rPr lang="en-GB" altLang="mt-MT" sz="15500" b="0" spc="-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lit-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riedu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jsemmu</a:t>
            </a:r>
            <a:r>
              <a:rPr lang="mt-MT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9123" y="212946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Żakkarija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qabżet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ommu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GB" altLang="mt-MT" sz="15500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żda</a:t>
            </a:r>
            <a:r>
              <a:rPr lang="en-GB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Ġwanni</a:t>
            </a:r>
            <a:r>
              <a:rPr lang="en-GB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jkun</a:t>
            </a:r>
            <a:endParaRPr lang="en-US" altLang="mt-MT" sz="15500" i="1" dirty="0">
              <a:solidFill>
                <a:srgbClr val="441D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nn-NO" altLang="mt-MT" sz="15500" i="1" dirty="0" err="1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jismu</a:t>
            </a:r>
            <a:r>
              <a:rPr lang="nn-NO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t-MT" altLang="mt-MT" sz="15500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defRPr/>
            </a:pPr>
            <a:r>
              <a:rPr lang="nn-NO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Qalulha: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4258" y="77465"/>
            <a:ext cx="22529549" cy="124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nn-NO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n-NO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hemm ħadd li jismu hekk fost qrabatek!”</a:t>
            </a:r>
          </a:p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jistaqsu</a:t>
            </a:r>
            <a:endParaRPr lang="en-US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bis-sinjali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x’ried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isemmih</a:t>
            </a:r>
            <a:r>
              <a:rPr lang="mt-MT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endParaRPr lang="en-US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4258" y="172012"/>
            <a:ext cx="2252954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talabhom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fuqiex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jikteb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kiteb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Ismu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huwa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Ġwanni</a:t>
            </a:r>
            <a:r>
              <a:rPr lang="en-GB" alt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defRPr/>
            </a:pP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mistagħġeb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414258" y="260701"/>
            <a:ext cx="22529549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il-ħin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Żakkarija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nfetaħlu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fommu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0" dirty="0">
                <a:latin typeface="Times New Roman" pitchFamily="18" charset="0"/>
                <a:cs typeface="Times New Roman" pitchFamily="18" charset="0"/>
              </a:rPr>
              <a:t>ilsienu nħall, 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itkellem</a:t>
            </a:r>
            <a:r>
              <a:rPr lang="mt-MT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jfaħħar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ġirien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altLang="mt-MT" sz="15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latin typeface="Times New Roman" pitchFamily="18" charset="0"/>
                <a:cs typeface="Times New Roman" pitchFamily="18" charset="0"/>
              </a:rPr>
              <a:t>ilkoll</a:t>
            </a:r>
            <a:endParaRPr lang="en-US" altLang="mt-MT" sz="155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6"/>
          <p:cNvSpPr txBox="1">
            <a:spLocks noChangeArrowheads="1"/>
          </p:cNvSpPr>
          <p:nvPr/>
        </p:nvSpPr>
        <p:spPr bwMode="auto">
          <a:xfrm>
            <a:off x="3356044" y="449223"/>
            <a:ext cx="415531" cy="17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mt-MT" altLang="mt-MT" sz="9900" dirty="0">
              <a:solidFill>
                <a:schemeClr val="bg1"/>
              </a:solidFill>
              <a:latin typeface="Malta" pitchFamily="34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59123" y="287392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s-Sid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intom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qegħdin tfittxu; 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anġlu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tal-patt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intom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tixtiequ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arawh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ġej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</a:t>
            </a:r>
            <a:r>
              <a:rPr lang="en-GB" altLang="mt-MT" sz="15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n-GB" altLang="mt-MT" sz="15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tal-eżerċti</a:t>
            </a:r>
            <a:r>
              <a:rPr lang="en-GB" altLang="mt-MT" sz="15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14258" y="287392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eaLnBrk="1" hangingPunct="1"/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qabadhom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il-biża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’, 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bdew</a:t>
            </a:r>
            <a:endParaRPr lang="en-US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mt-MT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dawn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il-ġrajjiet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għoljiet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tal-Lhudija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 </a:t>
            </a:r>
          </a:p>
          <a:p>
            <a:pPr eaLnBrk="1" hangingPunct="1"/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jismagħhom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kien</a:t>
            </a:r>
            <a:endParaRPr lang="en-GB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41956" y="347129"/>
            <a:ext cx="2211901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mt-MT" sz="15500" b="0" spc="-1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iżommhom</a:t>
            </a:r>
            <a:r>
              <a:rPr lang="en-GB" altLang="mt-MT" sz="15500" b="0" spc="-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spc="-1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en-GB" altLang="mt-MT" sz="15500" b="0" spc="-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mt-MT" sz="15500" b="0" spc="-1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altLang="mt-MT" sz="15500" b="0" spc="-1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“Mela </a:t>
            </a:r>
            <a:r>
              <a:rPr lang="en-GB" altLang="mt-MT" sz="15500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x’għad</a:t>
            </a:r>
            <a:r>
              <a:rPr lang="en-GB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ikun </a:t>
            </a: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 it-</a:t>
            </a:r>
            <a:r>
              <a:rPr lang="en-GB" altLang="mt-MT" sz="15500" i="1" dirty="0" err="1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tifel</a:t>
            </a:r>
            <a:r>
              <a:rPr lang="en-GB" altLang="mt-MT" sz="15500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endParaRPr lang="mt-MT" altLang="mt-MT" sz="15500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id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altLang="mt-MT" sz="15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mt-MT" sz="15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36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82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58724" y="3780507"/>
            <a:ext cx="23166209" cy="49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41956" y="260701"/>
            <a:ext cx="2211901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m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se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jissaporti 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tal-miġja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li se jieqaf meta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jidher?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bħan-nar</a:t>
            </a:r>
            <a:endParaRPr lang="en-GB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 wieħed li jsaffi 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41956" y="212946"/>
            <a:ext cx="22301851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bħas-sapun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tal-ħassiela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joqgħod isaffi u 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jnaddaf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il-fidda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 j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naddaf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’l 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lied 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Levi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 jsaffihom</a:t>
            </a:r>
            <a:endParaRPr lang="en-US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bħad-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deheb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fidda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42820" y="212946"/>
            <a:ext cx="22600987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h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siru għal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nies li jagħmlu o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fferta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bis-sewwa. 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tibda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togħġbu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lill-Mulej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offerta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Ġuda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Ġerusalem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0571" y="212946"/>
            <a:ext cx="22760971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bħal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fis-snin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l-imgħoddija.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jiena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nibagħtilkom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Elija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profeta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qabel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jasal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0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Jum</a:t>
            </a:r>
            <a:r>
              <a:rPr lang="en-GB" altLang="mt-MT" sz="150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0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  <a:r>
              <a:rPr lang="en-GB" altLang="mt-MT" sz="150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altLang="mt-MT" sz="150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Jum i</a:t>
            </a:r>
            <a:r>
              <a:rPr lang="en-GB" altLang="mt-MT" sz="150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GB" altLang="mt-MT" sz="150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biża</a:t>
            </a:r>
            <a:r>
              <a:rPr lang="en-GB" altLang="mt-MT" sz="150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mt-MT" altLang="mt-MT" sz="15000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14258" y="180107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Mal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Malt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jdawwar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il-missirijiet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lejn</a:t>
            </a:r>
            <a:r>
              <a:rPr lang="en-US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uliedhom</a:t>
            </a:r>
            <a:r>
              <a:rPr lang="mt-MT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altLang="mt-MT" sz="15500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ulied</a:t>
            </a:r>
            <a:r>
              <a:rPr lang="en-GB" altLang="mt-MT" sz="15500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lejn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ssirijiethom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niġix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naħbat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għall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-art u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nħalliha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tinqered</a:t>
            </a:r>
            <a:r>
              <a:rPr lang="en-GB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t-MT" alt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mt-MT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792995" y="3657976"/>
            <a:ext cx="21749282" cy="50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697" tIns="102849" rIns="205697" bIns="102849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None/>
            </a:pPr>
            <a:r>
              <a:rPr lang="mt-MT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buNone/>
            </a:pPr>
            <a:r>
              <a:rPr lang="mt-MT" sz="1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154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1951</TotalTime>
  <Words>546</Words>
  <Application>Microsoft Office PowerPoint</Application>
  <PresentationFormat>Custom</PresentationFormat>
  <Paragraphs>101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Malta</vt:lpstr>
      <vt:lpstr>Maltese Times Roman</vt:lpstr>
      <vt:lpstr>Times New Roman</vt:lpstr>
      <vt:lpstr>Wingdings</vt:lpstr>
      <vt:lpstr>Theme1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Investkredit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 waqqajt lil  Israel fid-dnub</dc:title>
  <dc:creator>Alfred Caruana</dc:creator>
  <cp:lastModifiedBy>Alfred Caruan a</cp:lastModifiedBy>
  <cp:revision>137</cp:revision>
  <dcterms:created xsi:type="dcterms:W3CDTF">2008-06-16T15:18:04Z</dcterms:created>
  <dcterms:modified xsi:type="dcterms:W3CDTF">2023-10-05T07:01:27Z</dcterms:modified>
</cp:coreProperties>
</file>