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79" r:id="rId1"/>
    <p:sldMasterId id="2147483991" r:id="rId2"/>
    <p:sldMasterId id="2147484004" r:id="rId3"/>
    <p:sldMasterId id="2147484016" r:id="rId4"/>
    <p:sldMasterId id="2147484028" r:id="rId5"/>
    <p:sldMasterId id="2147484040" r:id="rId6"/>
    <p:sldMasterId id="2147484052" r:id="rId7"/>
    <p:sldMasterId id="2147484100" r:id="rId8"/>
    <p:sldMasterId id="2147484112" r:id="rId9"/>
    <p:sldMasterId id="2147484524" r:id="rId10"/>
  </p:sldMasterIdLst>
  <p:sldIdLst>
    <p:sldId id="345" r:id="rId11"/>
    <p:sldId id="274" r:id="rId12"/>
    <p:sldId id="275" r:id="rId13"/>
    <p:sldId id="276" r:id="rId14"/>
    <p:sldId id="279" r:id="rId15"/>
    <p:sldId id="280" r:id="rId16"/>
    <p:sldId id="354" r:id="rId17"/>
    <p:sldId id="364" r:id="rId18"/>
    <p:sldId id="346" r:id="rId19"/>
    <p:sldId id="282" r:id="rId20"/>
    <p:sldId id="329" r:id="rId21"/>
    <p:sldId id="347" r:id="rId22"/>
    <p:sldId id="365" r:id="rId23"/>
    <p:sldId id="355" r:id="rId24"/>
    <p:sldId id="356" r:id="rId25"/>
    <p:sldId id="283" r:id="rId26"/>
    <p:sldId id="350" r:id="rId27"/>
    <p:sldId id="320" r:id="rId28"/>
    <p:sldId id="284" r:id="rId29"/>
    <p:sldId id="351" r:id="rId30"/>
    <p:sldId id="357" r:id="rId31"/>
    <p:sldId id="285" r:id="rId32"/>
    <p:sldId id="359" r:id="rId33"/>
    <p:sldId id="358" r:id="rId34"/>
    <p:sldId id="367" r:id="rId35"/>
    <p:sldId id="360" r:id="rId36"/>
    <p:sldId id="368" r:id="rId37"/>
    <p:sldId id="366" r:id="rId38"/>
    <p:sldId id="327" r:id="rId39"/>
    <p:sldId id="295" r:id="rId40"/>
    <p:sldId id="296" r:id="rId41"/>
    <p:sldId id="298" r:id="rId42"/>
    <p:sldId id="299" r:id="rId43"/>
    <p:sldId id="301" r:id="rId44"/>
    <p:sldId id="369" r:id="rId45"/>
    <p:sldId id="363" r:id="rId46"/>
    <p:sldId id="331" r:id="rId47"/>
    <p:sldId id="353" r:id="rId48"/>
    <p:sldId id="328" r:id="rId49"/>
    <p:sldId id="332" r:id="rId50"/>
  </p:sldIdLst>
  <p:sldSz cx="23402925" cy="12601575"/>
  <p:notesSz cx="6858000" cy="9144000"/>
  <p:embeddedFontLst>
    <p:embeddedFont>
      <p:font typeface="Book Antiqua" panose="02040602050305030304" pitchFamily="18" charset="0"/>
      <p:regular r:id="rId51"/>
      <p:bold r:id="rId52"/>
      <p:italic r:id="rId53"/>
      <p:boldItalic r:id="rId54"/>
    </p:embeddedFont>
    <p:embeddedFont>
      <p:font typeface="Lucida Sans" panose="020B0602030504020204" pitchFamily="34" charset="0"/>
      <p:regular r:id="rId55"/>
      <p:bold r:id="rId56"/>
      <p:italic r:id="rId57"/>
      <p:boldItalic r:id="rId58"/>
    </p:embeddedFont>
    <p:embeddedFont>
      <p:font typeface="Wingdings 2" panose="05020102010507070707" pitchFamily="18" charset="2"/>
      <p:regular r:id="rId59"/>
    </p:embeddedFont>
    <p:embeddedFont>
      <p:font typeface="Wingdings 3" panose="05040102010807070707" pitchFamily="18" charset="2"/>
      <p:regular r:id="rId6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6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72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8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44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3098" algn="l" defTabSz="205723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1717" algn="l" defTabSz="205723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200337" algn="l" defTabSz="205723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8957" algn="l" defTabSz="205723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70">
          <p15:clr>
            <a:srgbClr val="A4A3A4"/>
          </p15:clr>
        </p15:guide>
        <p15:guide id="2" pos="73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C1A56"/>
    <a:srgbClr val="0046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8" d="100"/>
          <a:sy n="28" d="100"/>
        </p:scale>
        <p:origin x="126" y="1206"/>
      </p:cViewPr>
      <p:guideLst>
        <p:guide orient="horz" pos="3970"/>
        <p:guide pos="73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font" Target="fonts/font5.fntdata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font" Target="fonts/font6.fntdata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font" Target="fonts/font9.fntdata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font" Target="fonts/font4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font" Target="fonts/font7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76150-58C8-4955-93C8-566645E16439}" type="datetimeFigureOut">
              <a:rPr lang="en-US"/>
              <a:pPr>
                <a:defRPr/>
              </a:pPr>
              <a:t>10/5/2023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F7C03-3B51-4D5D-9ABB-920A8D7117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68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CA66E-4011-40A2-B0CE-B4A776361E8D}" type="datetimeFigureOut">
              <a:rPr lang="en-US"/>
              <a:pPr>
                <a:defRPr/>
              </a:pPr>
              <a:t>10/5/2023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E0B56-5663-4E9F-AB64-894EB66D7E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9394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EC897-A1A0-4A21-AE29-0242FEBB9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284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fld id="{EEA0B69E-9E7F-4C37-861F-B7213F6DB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062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fld id="{FDE7BDFE-3B9A-4DD8-8D46-C8E280744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7997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fld id="{9ED99791-C4FA-44F1-9C97-58EC07BC0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9776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fld id="{D29AE46E-2092-4E00-8B77-17E4AD4D7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688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fld id="{9391491C-A701-4F0D-8D27-7B546863C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81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fld id="{C426A067-7536-4967-B3A2-CBD919133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909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fld id="{7148E1A0-6951-46CA-ACA1-65F0A90FB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312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fld id="{A86ADB7C-9E85-4831-9D2B-12EF38E53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863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fld id="{842DA233-2C3C-4852-8102-01D6DA4BC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2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3BB76-1879-44FE-9959-278B85177F94}" type="datetimeFigureOut">
              <a:rPr lang="en-US"/>
              <a:pPr>
                <a:defRPr/>
              </a:pPr>
              <a:t>10/5/2023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FEB05-A8D2-4A7E-8F1E-9EA56B6D31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6381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fld id="{65CE7C6D-9440-4173-944E-7F9A82586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40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fld id="{620FF8A6-3F07-4B96-BB1A-7E81BFAF4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85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80134" y="2520316"/>
            <a:ext cx="21062633" cy="3360420"/>
          </a:xfrm>
        </p:spPr>
        <p:txBody>
          <a:bodyPr lIns="102862" tIns="0" rIns="102862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10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510440" y="6121995"/>
            <a:ext cx="16382047" cy="32204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028620" indent="0" algn="ctr">
              <a:buNone/>
            </a:lvl2pPr>
            <a:lvl3pPr marL="2057239" indent="0" algn="ctr">
              <a:buNone/>
            </a:lvl3pPr>
            <a:lvl4pPr marL="3085858" indent="0" algn="ctr">
              <a:buNone/>
            </a:lvl4pPr>
            <a:lvl5pPr marL="4114478" indent="0" algn="ctr">
              <a:buNone/>
            </a:lvl5pPr>
            <a:lvl6pPr marL="5143098" indent="0" algn="ctr">
              <a:buNone/>
            </a:lvl6pPr>
            <a:lvl7pPr marL="6171717" indent="0" algn="ctr">
              <a:buNone/>
            </a:lvl7pPr>
            <a:lvl8pPr marL="7200337" indent="0" algn="ctr">
              <a:buNone/>
            </a:lvl8pPr>
            <a:lvl9pPr marL="8228957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91444A6-D350-4DB7-A8C1-BE8D8C3B2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8775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B62AEF2-AB86-4F48-8F56-7E64EEB53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7078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512" y="1120141"/>
            <a:ext cx="18137267" cy="336042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0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5512" y="4608058"/>
            <a:ext cx="18137267" cy="2774095"/>
          </a:xfrm>
        </p:spPr>
        <p:txBody>
          <a:bodyPr/>
          <a:lstStyle>
            <a:lvl1pPr marL="164579" indent="0" algn="l">
              <a:buNone/>
              <a:defRPr sz="4500">
                <a:solidFill>
                  <a:schemeClr val="tx1"/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E3066A6-DB48-4817-BD1C-86042EE17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48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59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59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9C4EA85-5F25-4742-BAB3-EAE2FEE32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0974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7" y="501729"/>
            <a:ext cx="21062633" cy="21002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7" cy="1379755"/>
          </a:xfrm>
        </p:spPr>
        <p:txBody>
          <a:bodyPr anchor="ctr"/>
          <a:lstStyle>
            <a:lvl1pPr marL="0" indent="0">
              <a:buNone/>
              <a:defRPr sz="5400" b="0" cap="all" baseline="0">
                <a:solidFill>
                  <a:schemeClr val="tx1"/>
                </a:solidFill>
              </a:defRPr>
            </a:lvl1pPr>
            <a:lvl2pPr>
              <a:buNone/>
              <a:defRPr sz="45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8362" y="2820770"/>
            <a:ext cx="10344418" cy="1379755"/>
          </a:xfrm>
        </p:spPr>
        <p:txBody>
          <a:bodyPr anchor="ctr"/>
          <a:lstStyle>
            <a:lvl1pPr marL="0" indent="0">
              <a:buNone/>
              <a:defRPr sz="5400" b="0" cap="all" baseline="0">
                <a:solidFill>
                  <a:schemeClr val="tx1"/>
                </a:solidFill>
              </a:defRPr>
            </a:lvl1pPr>
            <a:lvl2pPr>
              <a:buNone/>
              <a:defRPr sz="45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70146" y="4340544"/>
            <a:ext cx="10340357" cy="691628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4340544"/>
            <a:ext cx="10344418" cy="691628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9073793-2AAC-49F6-B7AD-A05853CA0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7960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BAAA325-2B6A-40D1-91F2-6354CE3E9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9867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945A7C7-C6C7-44A4-B3C2-3A6E33E70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0860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>
            <a:sp3d prstMaterial="softEdge"/>
          </a:bodyPr>
          <a:lstStyle>
            <a:lvl1pPr algn="l">
              <a:buNone/>
              <a:defRPr sz="49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70148" y="2800351"/>
            <a:ext cx="7699401" cy="8456475"/>
          </a:xfrm>
        </p:spPr>
        <p:txBody>
          <a:bodyPr/>
          <a:lstStyle>
            <a:lvl1pPr marL="0" indent="0">
              <a:buNone/>
              <a:defRPr sz="32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5900"/>
            </a:lvl1pPr>
            <a:lvl2pPr>
              <a:defRPr sz="5400"/>
            </a:lvl2pPr>
            <a:lvl3pPr>
              <a:defRPr sz="4900"/>
            </a:lvl3pPr>
            <a:lvl4pPr>
              <a:defRPr sz="45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9249716-03F6-492D-9553-29BC1172A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419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61830-3E80-4A67-A941-0FF8C1706825}" type="datetimeFigureOut">
              <a:rPr lang="en-US"/>
              <a:pPr>
                <a:defRPr/>
              </a:pPr>
              <a:t>10/5/2023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7B22-E90F-4CB2-B6D0-818EEE1D3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953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586" y="1120140"/>
            <a:ext cx="14041755" cy="959704"/>
          </a:xfrm>
        </p:spPr>
        <p:txBody>
          <a:bodyPr lIns="102862" rIns="102862" bIns="0" anchor="b">
            <a:sp3d prstMaterial="softEdge"/>
          </a:bodyPr>
          <a:lstStyle>
            <a:lvl1pPr algn="ctr">
              <a:buNone/>
              <a:defRPr sz="4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0586" y="3366254"/>
            <a:ext cx="14041755" cy="728091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7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0586" y="2143971"/>
            <a:ext cx="14041755" cy="974522"/>
          </a:xfrm>
        </p:spPr>
        <p:txBody>
          <a:bodyPr lIns="102862" rIns="102862"/>
          <a:lstStyle>
            <a:lvl1pPr marL="0" indent="0" algn="ctr">
              <a:buNone/>
              <a:defRPr sz="32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6D42AC7-EA7C-46F8-8412-98847BB04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9793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A4140EB-2773-425F-9CCC-A20635E15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6429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2C680EC-AD33-426A-A15E-78991492B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4600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55220" y="1120140"/>
            <a:ext cx="19892487" cy="100812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55220" y="11481435"/>
            <a:ext cx="4875610" cy="84010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96000" y="11481435"/>
            <a:ext cx="7410926" cy="84010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72096" y="11481435"/>
            <a:ext cx="4875610" cy="84010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0065F4E-0833-4B1F-B3B1-88DB6C6EB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689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BBC63-41F0-400E-AE37-8B1D7EDBB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46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D043B-F6BC-4A88-AA29-A33242DBD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295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6BAC4-262A-4C14-98E8-6DE5C88F5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02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5FDB9-4246-4E70-8DFC-A62F7E69B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10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1C874-AF64-4D9C-AC7A-CFAFFBBDD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189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07FC8-7E63-457E-BC12-F1887AF91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8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4AA50-47B5-4BBE-9B0E-98BEB0AE4261}" type="datetimeFigureOut">
              <a:rPr lang="en-US"/>
              <a:pPr>
                <a:defRPr/>
              </a:pPr>
              <a:t>10/5/2023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DA34D-1175-4326-BE37-6BD9260823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257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12615-59D8-4649-A6C5-345C93697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867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3BC87-8423-4BB3-B8B3-AC1890DB5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381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8DC53-3117-4E9D-A19E-3A59012DE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48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95489-AD6D-4D87-B0F0-7FC17EE29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49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11A19-D169-4620-984C-972C69C4F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738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0B04D-888D-437B-A05F-767206E33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349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EA201-4A30-4CE1-91F5-9D77E77D7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082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F1A98-213A-47B8-A217-7FF90405F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436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A8184-EC3E-41FC-AB79-AC8E21739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58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93B78-EE18-4915-B54B-A281C5FDA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5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06A82-B46D-4787-B248-4B6A20A6B2B7}" type="datetimeFigureOut">
              <a:rPr lang="en-US"/>
              <a:pPr>
                <a:defRPr/>
              </a:pPr>
              <a:t>10/5/2023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83A39-0D21-4B00-9A82-4F3118684E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8289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1EE53-F770-4621-87B8-2BFC69AD1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319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B53AB-9945-464A-AB08-720233C42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122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9BB5B-0C0D-4287-A9BC-2D7F46621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11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925BE-6BB9-46AE-B241-FF807A0D1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799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C92D0-C787-4BFF-8476-062314B01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756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B2B49-BD88-4CC0-86A2-B0F7A699A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884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AF8DB-1789-4473-A952-1AB32BEF5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948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D8BE6-EA7A-4F49-9006-D09B0D4B0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654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F166F-44BB-4709-AFA6-A808F40B8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339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6ED65-01AA-4F61-9BC8-6EBF2FB73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5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4BDB6-EECF-4742-A66E-9B6AA4CF52E6}" type="datetimeFigureOut">
              <a:rPr lang="en-US"/>
              <a:pPr>
                <a:defRPr/>
              </a:pPr>
              <a:t>10/5/2023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A78C7-2F7F-4950-88D8-E17486DB7D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2587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79634-ED82-46FB-8A12-0DC0FFA84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228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777E1-20F9-4B04-B427-19CCEF064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576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038D5-139D-4E61-9A42-970369561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435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803A1-1B49-4596-BC18-737CADC25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141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B6F20-F868-4A35-B899-BA41A9FB2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908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9E883-C2C5-4139-987C-A6A40A2CD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579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5E56D-DFB3-4871-BE13-CC628548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774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6AB39-802B-4BAB-99EF-3FBAABF54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13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3725-C049-43AB-AABC-5949049F6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005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59D0D-0954-4492-98FF-3F84F71AC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9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45D58-D9EE-4FB9-B382-7D5DF5D8AC09}" type="datetimeFigureOut">
              <a:rPr lang="en-US"/>
              <a:pPr>
                <a:defRPr/>
              </a:pPr>
              <a:t>10/5/2023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7A69B-4FBB-4FC1-88C3-626F25A3AD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1587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6DB9D-6B74-4E4D-8D85-BD3A7B058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098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418B9-A005-47CC-9C28-51FB5B7F0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108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2A9BD-99F2-4EB8-B75D-A4C6B29C6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78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09AAB-4D2F-40B4-871D-5DBDB4616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464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4A9F9-8B65-4C49-A285-28CAD22B4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448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E39F7-F862-47B7-A174-DAA43072D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895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C8344-2587-493E-95A2-5D76C1101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432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80BAE-D684-4C17-8EF6-AB24BA779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684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74965-1FF8-43B3-9C65-8B7F03BC3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810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06C53-D144-45D3-B12D-B3D98051E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6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4B5CA-2119-42B5-AEBC-9BF65F7D3524}" type="datetimeFigureOut">
              <a:rPr lang="en-US"/>
              <a:pPr>
                <a:defRPr/>
              </a:pPr>
              <a:t>10/5/2023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D222A-E546-42B1-BC50-0C5DDFF943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2847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ECAB0-1392-40B1-A255-CFEAF3953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403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EEE60-B2D7-4C96-AD3D-DDD2855D3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3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CCA65-B318-4B11-BC01-DEE891831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714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DE8E4-2E6A-4984-96F9-B03EAAA45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367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43C27-F3FB-4419-A698-CEB013D87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438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975CD-533B-472E-AD17-C47FB3ED6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91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81DAB-54A1-4F33-AECD-0E3BEEF05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278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8676F-47DB-4B65-9FAB-DC8B25BDC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445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C479C-9892-44E3-BA47-3FC49646C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554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741B154-8110-4216-832A-A1B43F7EC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2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41942-A042-4B30-A551-7F96B0FF180E}" type="datetimeFigureOut">
              <a:rPr lang="en-US"/>
              <a:pPr>
                <a:defRPr/>
              </a:pPr>
              <a:t>10/5/2023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6067F-D52E-4755-A363-18E522C7CB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1046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1ED0587-6233-456C-AAD2-0BF81F073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558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3DBB8AC-9299-4381-9550-1B19AB8B0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891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4327D46-003E-419C-8801-57558DAB7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501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A3D8DE2-7BFC-478F-A793-CE42FD48D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625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E050726-FCE4-4B7A-AB46-133271347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261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88DB0CF-5262-4F88-A594-25620C805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028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9F863EB-86D1-4263-86F3-F4D509D70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456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4D387A1-E214-4193-801A-FDBDB9F54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797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20DEA5D-B4E9-45F3-9B51-3E8CC1585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199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6CEE6D7-48F6-424C-B9E9-FB5B44DE2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6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36204-1184-41F8-92E2-5EECED46AA73}" type="datetimeFigureOut">
              <a:rPr lang="en-US"/>
              <a:pPr>
                <a:defRPr/>
              </a:pPr>
              <a:t>10/5/2023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BC03A-6657-4A4E-9889-5542DF90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3160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AA05D-B57A-4383-8A4B-C0A852A88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72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76A1C-7A1F-468E-BD26-EEBCF91D5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180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0DCE4-1134-4012-AAD0-E21ACE668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022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D6598-8EC3-4AE5-B6E7-34AC48DAF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093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3F126-8FDB-4E6C-BC37-2CEC6800F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932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C3B94-8F6D-4D24-BA78-0E734262F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166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6476A-944E-4086-A83C-134C23E50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405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76AD6-FE99-4439-97F8-AF8E820E1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11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BA7FC-FD3F-47CA-8552-A41FF1822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208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576D2-9C00-49E2-A5C9-19FE7CC96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7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14E1520-9B43-4CC7-82BB-7A7E63AF4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9" r:id="rId1"/>
    <p:sldLayoutId id="2147484960" r:id="rId2"/>
    <p:sldLayoutId id="2147484961" r:id="rId3"/>
    <p:sldLayoutId id="2147484962" r:id="rId4"/>
    <p:sldLayoutId id="2147484963" r:id="rId5"/>
    <p:sldLayoutId id="2147484964" r:id="rId6"/>
    <p:sldLayoutId id="2147484965" r:id="rId7"/>
    <p:sldLayoutId id="2147484966" r:id="rId8"/>
    <p:sldLayoutId id="2147484967" r:id="rId9"/>
    <p:sldLayoutId id="2147484968" r:id="rId10"/>
    <p:sldLayoutId id="21474849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91948A-0238-4FE4-980C-82DEEE430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3" r:id="rId1"/>
    <p:sldLayoutId id="2147484994" r:id="rId2"/>
    <p:sldLayoutId id="2147484995" r:id="rId3"/>
    <p:sldLayoutId id="2147484996" r:id="rId4"/>
    <p:sldLayoutId id="2147484997" r:id="rId5"/>
    <p:sldLayoutId id="2147484998" r:id="rId6"/>
    <p:sldLayoutId id="2147484999" r:id="rId7"/>
    <p:sldLayoutId id="2147485000" r:id="rId8"/>
    <p:sldLayoutId id="2147485001" r:id="rId9"/>
    <p:sldLayoutId id="2147485002" r:id="rId10"/>
    <p:sldLayoutId id="21474850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170147" y="504647"/>
            <a:ext cx="21062633" cy="2100263"/>
          </a:xfrm>
          <a:prstGeom prst="rect">
            <a:avLst/>
          </a:prstGeom>
        </p:spPr>
        <p:txBody>
          <a:bodyPr vert="horz" lIns="205724" tIns="102862" rIns="205724" bIns="10286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170147" y="2940369"/>
            <a:ext cx="21062633" cy="865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170147" y="11790642"/>
            <a:ext cx="5460682" cy="670917"/>
          </a:xfrm>
          <a:prstGeom prst="rect">
            <a:avLst/>
          </a:prstGeom>
        </p:spPr>
        <p:txBody>
          <a:bodyPr vert="horz" lIns="205724" tIns="102862" rIns="205724" bIns="102862" anchor="b"/>
          <a:lstStyle>
            <a:lvl1pPr algn="l" eaLnBrk="1" latinLnBrk="0" hangingPunct="1">
              <a:spcBef>
                <a:spcPct val="50000"/>
              </a:spcBef>
              <a:defRPr kumimoji="0" sz="27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996000" y="11790642"/>
            <a:ext cx="7410926" cy="670917"/>
          </a:xfrm>
          <a:prstGeom prst="rect">
            <a:avLst/>
          </a:prstGeom>
        </p:spPr>
        <p:txBody>
          <a:bodyPr vert="horz" lIns="205724" tIns="102862" rIns="205724" bIns="102862" anchor="b"/>
          <a:lstStyle>
            <a:lvl1pPr algn="ctr" eaLnBrk="1" latinLnBrk="0" hangingPunct="1">
              <a:spcBef>
                <a:spcPct val="50000"/>
              </a:spcBef>
              <a:defRPr kumimoji="0" sz="27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282535" y="11790642"/>
            <a:ext cx="1950244" cy="670917"/>
          </a:xfrm>
          <a:prstGeom prst="rect">
            <a:avLst/>
          </a:prstGeom>
        </p:spPr>
        <p:txBody>
          <a:bodyPr vert="horz" lIns="0" tIns="102862" rIns="0" bIns="102862" anchor="b"/>
          <a:lstStyle>
            <a:lvl1pPr algn="r" eaLnBrk="1" latinLnBrk="0" hangingPunct="1">
              <a:spcBef>
                <a:spcPct val="50000"/>
              </a:spcBef>
              <a:defRPr kumimoji="0" sz="27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67A140B-FF67-4897-A797-2F8D16446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970" r:id="rId1"/>
    <p:sldLayoutId id="2147484971" r:id="rId2"/>
    <p:sldLayoutId id="2147484972" r:id="rId3"/>
    <p:sldLayoutId id="2147484973" r:id="rId4"/>
    <p:sldLayoutId id="2147484974" r:id="rId5"/>
    <p:sldLayoutId id="2147484975" r:id="rId6"/>
    <p:sldLayoutId id="2147484976" r:id="rId7"/>
    <p:sldLayoutId id="2147484977" r:id="rId8"/>
    <p:sldLayoutId id="2147484978" r:id="rId9"/>
    <p:sldLayoutId id="2147484979" r:id="rId10"/>
    <p:sldLayoutId id="2147484980" r:id="rId11"/>
    <p:sldLayoutId id="2147484981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3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9pPr>
    </p:titleStyle>
    <p:bodyStyle>
      <a:lvl1pPr marL="1232202" indent="-925044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953664" indent="-63574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550119" indent="-51430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043000" indent="-41073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3475163" indent="-41073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3970471" indent="-411448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423064" indent="-41144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875657" indent="-41144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5328250" indent="-41144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46A641-BE9C-4540-8B13-A64697D6B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3" r:id="rId1"/>
    <p:sldLayoutId id="2147484894" r:id="rId2"/>
    <p:sldLayoutId id="2147484895" r:id="rId3"/>
    <p:sldLayoutId id="2147484896" r:id="rId4"/>
    <p:sldLayoutId id="2147484897" r:id="rId5"/>
    <p:sldLayoutId id="2147484898" r:id="rId6"/>
    <p:sldLayoutId id="2147484899" r:id="rId7"/>
    <p:sldLayoutId id="2147484900" r:id="rId8"/>
    <p:sldLayoutId id="2147484901" r:id="rId9"/>
    <p:sldLayoutId id="2147484902" r:id="rId10"/>
    <p:sldLayoutId id="21474849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88D13A-E66B-46A4-9D6B-47AD34B06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4" r:id="rId1"/>
    <p:sldLayoutId id="2147484905" r:id="rId2"/>
    <p:sldLayoutId id="2147484906" r:id="rId3"/>
    <p:sldLayoutId id="2147484907" r:id="rId4"/>
    <p:sldLayoutId id="2147484908" r:id="rId5"/>
    <p:sldLayoutId id="2147484909" r:id="rId6"/>
    <p:sldLayoutId id="2147484910" r:id="rId7"/>
    <p:sldLayoutId id="2147484911" r:id="rId8"/>
    <p:sldLayoutId id="2147484912" r:id="rId9"/>
    <p:sldLayoutId id="2147484913" r:id="rId10"/>
    <p:sldLayoutId id="21474849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6BDA327-F128-42EA-9908-56566C333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5" r:id="rId1"/>
    <p:sldLayoutId id="2147484916" r:id="rId2"/>
    <p:sldLayoutId id="2147484917" r:id="rId3"/>
    <p:sldLayoutId id="2147484918" r:id="rId4"/>
    <p:sldLayoutId id="2147484919" r:id="rId5"/>
    <p:sldLayoutId id="2147484920" r:id="rId6"/>
    <p:sldLayoutId id="2147484921" r:id="rId7"/>
    <p:sldLayoutId id="2147484922" r:id="rId8"/>
    <p:sldLayoutId id="2147484923" r:id="rId9"/>
    <p:sldLayoutId id="2147484924" r:id="rId10"/>
    <p:sldLayoutId id="21474849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B9976D-BBD6-40BA-B4CB-9B4C73E8B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6" r:id="rId1"/>
    <p:sldLayoutId id="2147484927" r:id="rId2"/>
    <p:sldLayoutId id="2147484928" r:id="rId3"/>
    <p:sldLayoutId id="2147484929" r:id="rId4"/>
    <p:sldLayoutId id="2147484930" r:id="rId5"/>
    <p:sldLayoutId id="2147484931" r:id="rId6"/>
    <p:sldLayoutId id="2147484932" r:id="rId7"/>
    <p:sldLayoutId id="2147484933" r:id="rId8"/>
    <p:sldLayoutId id="2147484934" r:id="rId9"/>
    <p:sldLayoutId id="2147484935" r:id="rId10"/>
    <p:sldLayoutId id="21474849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8FF2EE9-783C-4281-823B-7F0B5D567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7" r:id="rId1"/>
    <p:sldLayoutId id="2147484938" r:id="rId2"/>
    <p:sldLayoutId id="2147484939" r:id="rId3"/>
    <p:sldLayoutId id="2147484940" r:id="rId4"/>
    <p:sldLayoutId id="2147484941" r:id="rId5"/>
    <p:sldLayoutId id="2147484942" r:id="rId6"/>
    <p:sldLayoutId id="2147484943" r:id="rId7"/>
    <p:sldLayoutId id="2147484944" r:id="rId8"/>
    <p:sldLayoutId id="2147484945" r:id="rId9"/>
    <p:sldLayoutId id="2147484946" r:id="rId10"/>
    <p:sldLayoutId id="2147484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l"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6DC520-BCD2-4CD4-9B65-50FA12853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2" r:id="rId1"/>
    <p:sldLayoutId id="2147484983" r:id="rId2"/>
    <p:sldLayoutId id="2147484984" r:id="rId3"/>
    <p:sldLayoutId id="2147484985" r:id="rId4"/>
    <p:sldLayoutId id="2147484986" r:id="rId5"/>
    <p:sldLayoutId id="2147484987" r:id="rId6"/>
    <p:sldLayoutId id="2147484988" r:id="rId7"/>
    <p:sldLayoutId id="2147484989" r:id="rId8"/>
    <p:sldLayoutId id="2147484990" r:id="rId9"/>
    <p:sldLayoutId id="2147484991" r:id="rId10"/>
    <p:sldLayoutId id="21474849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5C822B-8B43-4049-8166-D78FE2584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8" r:id="rId1"/>
    <p:sldLayoutId id="2147484949" r:id="rId2"/>
    <p:sldLayoutId id="2147484950" r:id="rId3"/>
    <p:sldLayoutId id="2147484951" r:id="rId4"/>
    <p:sldLayoutId id="2147484952" r:id="rId5"/>
    <p:sldLayoutId id="2147484953" r:id="rId6"/>
    <p:sldLayoutId id="2147484954" r:id="rId7"/>
    <p:sldLayoutId id="2147484955" r:id="rId8"/>
    <p:sldLayoutId id="2147484956" r:id="rId9"/>
    <p:sldLayoutId id="2147484957" r:id="rId10"/>
    <p:sldLayoutId id="21474849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563964" y="3419708"/>
            <a:ext cx="22290279" cy="5833407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mt-MT" sz="1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 mi</a:t>
            </a:r>
            <a:r>
              <a:rPr lang="en-GB" sz="1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t-</a:t>
            </a:r>
            <a:r>
              <a:rPr lang="en-GB" sz="1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Tieni</a:t>
            </a:r>
            <a:r>
              <a:rPr lang="en-GB" sz="1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</a:t>
            </a:r>
            <a:r>
              <a:rPr lang="mt-MT" sz="1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tieb</a:t>
            </a:r>
            <a:r>
              <a:rPr lang="en-US" sz="1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br>
              <a:rPr lang="en-US" sz="1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4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ta’</a:t>
            </a:r>
            <a:r>
              <a:rPr lang="en-US" sz="14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4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Samwel</a:t>
            </a:r>
            <a:r>
              <a:rPr lang="en-US" sz="14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r>
              <a:rPr lang="mt-MT" sz="1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sz="1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 Sam 7, 1-5.8b-12.14a.16</a:t>
            </a:r>
            <a:endParaRPr lang="en-US" sz="10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en-US" sz="9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Box 1"/>
          <p:cNvSpPr txBox="1">
            <a:spLocks noChangeArrowheads="1"/>
          </p:cNvSpPr>
          <p:nvPr/>
        </p:nvSpPr>
        <p:spPr bwMode="auto">
          <a:xfrm>
            <a:off x="252190" y="260701"/>
            <a:ext cx="22760969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defPPr>
              <a:defRPr lang="en-US"/>
            </a:defPPr>
            <a:lvl1pPr eaLnBrk="1" hangingPunct="1">
              <a:defRPr sz="6000">
                <a:latin typeface="Maltese Times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minn meta qajjimt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l-imħallfinfuq il-poplu tiegħi Iżrael;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nserrħek mill-għedewwa tiegħek kollha.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Box 1"/>
          <p:cNvSpPr txBox="1">
            <a:spLocks noChangeArrowheads="1"/>
          </p:cNvSpPr>
          <p:nvPr/>
        </p:nvSpPr>
        <p:spPr bwMode="auto">
          <a:xfrm>
            <a:off x="414258" y="252115"/>
            <a:ext cx="22574407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defPPr>
              <a:defRPr lang="en-US"/>
            </a:defPPr>
            <a:lvl1pPr eaLnBrk="1" hangingPunct="1">
              <a:defRPr sz="6000">
                <a:latin typeface="Maltese Times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 imbagħad il-Mulej </a:t>
            </a:r>
          </a:p>
          <a:p>
            <a:pPr algn="ctr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jagħtik kelma li jibnilek dar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meta int ttemm żmienek u tkun striħajt ma’ missirijietek, jiena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Box 1"/>
          <p:cNvSpPr txBox="1">
            <a:spLocks noChangeArrowheads="1"/>
          </p:cNvSpPr>
          <p:nvPr/>
        </p:nvSpPr>
        <p:spPr bwMode="auto">
          <a:xfrm>
            <a:off x="414258" y="215384"/>
            <a:ext cx="22502970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defPPr>
              <a:defRPr lang="en-US"/>
            </a:defPPr>
            <a:lvl1pPr eaLnBrk="1" hangingPunct="1">
              <a:defRPr sz="6000">
                <a:latin typeface="Maltese Times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n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qajjem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nislek warajk, nisel ħiereġ mill-ġewwieni tiegħek, u nsaħħaħ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is-saltna tiegħu. Jiena nkun għalih missier,</a:t>
            </a:r>
            <a:r>
              <a:rPr lang="en-GB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nl-NL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hu jkun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Box 1"/>
          <p:cNvSpPr txBox="1">
            <a:spLocks noChangeArrowheads="1"/>
          </p:cNvSpPr>
          <p:nvPr/>
        </p:nvSpPr>
        <p:spPr bwMode="auto">
          <a:xfrm>
            <a:off x="414258" y="85681"/>
            <a:ext cx="22502970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defPPr>
              <a:defRPr lang="en-US"/>
            </a:defPPr>
            <a:lvl1pPr eaLnBrk="1" hangingPunct="1">
              <a:defRPr sz="6000">
                <a:latin typeface="Maltese Times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għalija iben. Il-familja tiegħek u s-saltna tiegħek jibqgħu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sħaħ għal dejjem quddiemi. It-tron tiegħek jibqa’ sħiħ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għal dejjem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’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792995" y="3825063"/>
            <a:ext cx="21749282" cy="506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697" tIns="102849" rIns="205697" bIns="102849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>
              <a:buNone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1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552124" y="3828629"/>
            <a:ext cx="22301851" cy="494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It-tieba tal-Mulej,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irrid dejjem ngħanni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8638" y="707271"/>
            <a:ext cx="18049499" cy="2582070"/>
          </a:xfrm>
          <a:prstGeom prst="rect">
            <a:avLst/>
          </a:prstGeom>
          <a:noFill/>
        </p:spPr>
        <p:txBody>
          <a:bodyPr wrap="square" lIns="194897" tIns="97449" rIns="194897" bIns="97449" rtlCol="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3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4"/>
          <p:cNvSpPr txBox="1">
            <a:spLocks noChangeArrowheads="1"/>
          </p:cNvSpPr>
          <p:nvPr/>
        </p:nvSpPr>
        <p:spPr bwMode="auto">
          <a:xfrm>
            <a:off x="700010" y="1404243"/>
            <a:ext cx="22029628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tjieba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irrid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ngħanni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F’kull żmien ixandar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fommi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l-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fedeltà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771448" y="287392"/>
            <a:ext cx="22025567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Għax jien għedt: </a:t>
            </a:r>
          </a:p>
          <a:p>
            <a:pPr algn="ctr" eaLnBrk="1" hangingPunct="1"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Tjubitek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tibqa sħiħa</a:t>
            </a:r>
          </a:p>
          <a:p>
            <a:pPr algn="ctr" eaLnBrk="1" hangingPunct="1"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 dejjem; </a:t>
            </a:r>
          </a:p>
          <a:p>
            <a:pPr algn="ctr" eaLnBrk="1" hangingPunct="1"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Bħas-smewwiet int wettaqt </a:t>
            </a:r>
          </a:p>
          <a:p>
            <a:pPr algn="ctr" eaLnBrk="1" hangingPunct="1"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il-fedeltà tiegħek.”</a:t>
            </a:r>
            <a:endParaRPr lang="en-GB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641956" y="3873575"/>
            <a:ext cx="22301851" cy="494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It-tieba tal-Mulej,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irrid dejjem ngħanni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4"/>
          <p:cNvSpPr txBox="1">
            <a:spLocks noChangeArrowheads="1"/>
          </p:cNvSpPr>
          <p:nvPr/>
        </p:nvSpPr>
        <p:spPr bwMode="auto">
          <a:xfrm>
            <a:off x="485696" y="1448525"/>
            <a:ext cx="22472142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"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Għamilt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patt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b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mal-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magħżul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tiegħi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</a:p>
          <a:p>
            <a:pPr algn="ctr" eaLnBrk="1" hangingPunct="1">
              <a:defRPr/>
            </a:pP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ħlift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David,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il-qaddej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tiegħi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Box 1"/>
          <p:cNvSpPr txBox="1">
            <a:spLocks noChangeArrowheads="1"/>
          </p:cNvSpPr>
          <p:nvPr/>
        </p:nvSpPr>
        <p:spPr bwMode="auto">
          <a:xfrm>
            <a:off x="459123" y="215384"/>
            <a:ext cx="22484685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latin typeface="Times New Roman" panose="02020603050405020304" pitchFamily="18" charset="0"/>
              </a:rPr>
              <a:t>Meta s-Sultan David mar </a:t>
            </a:r>
            <a:r>
              <a:rPr lang="en-US" sz="15500" dirty="0" err="1">
                <a:latin typeface="Times New Roman" panose="02020603050405020304" pitchFamily="18" charset="0"/>
              </a:rPr>
              <a:t>joqgħod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</a:rPr>
              <a:t>f’daru</a:t>
            </a:r>
            <a:r>
              <a:rPr lang="en-US" sz="15500" dirty="0">
                <a:latin typeface="Times New Roman" panose="02020603050405020304" pitchFamily="18" charset="0"/>
              </a:rPr>
              <a:t>, u l-</a:t>
            </a:r>
            <a:r>
              <a:rPr lang="en-US" sz="15500" dirty="0" err="1">
                <a:latin typeface="Times New Roman" panose="02020603050405020304" pitchFamily="18" charset="0"/>
              </a:rPr>
              <a:t>Mulej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en-US" sz="15500" spc="-300" dirty="0" err="1">
                <a:latin typeface="Times New Roman" panose="02020603050405020304" pitchFamily="18" charset="0"/>
              </a:rPr>
              <a:t>serrħu</a:t>
            </a:r>
            <a:r>
              <a:rPr lang="en-US" sz="15500" spc="-300" dirty="0">
                <a:latin typeface="Times New Roman" panose="02020603050405020304" pitchFamily="18" charset="0"/>
              </a:rPr>
              <a:t> mill-</a:t>
            </a:r>
            <a:r>
              <a:rPr lang="en-US" sz="15500" spc="-300" dirty="0" err="1">
                <a:latin typeface="Times New Roman" panose="02020603050405020304" pitchFamily="18" charset="0"/>
              </a:rPr>
              <a:t>għedewwa</a:t>
            </a:r>
            <a:r>
              <a:rPr lang="en-US" sz="15500" spc="-300" dirty="0">
                <a:latin typeface="Times New Roman" panose="02020603050405020304" pitchFamily="18" charset="0"/>
              </a:rPr>
              <a:t> </a:t>
            </a:r>
            <a:r>
              <a:rPr lang="en-US" sz="15500" spc="-300" dirty="0" err="1">
                <a:latin typeface="Times New Roman" panose="02020603050405020304" pitchFamily="18" charset="0"/>
              </a:rPr>
              <a:t>kollha</a:t>
            </a:r>
            <a:r>
              <a:rPr lang="en-US" sz="15500" spc="-300" dirty="0"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</a:rPr>
              <a:t>ta</a:t>
            </a:r>
            <a:r>
              <a:rPr lang="en-US" sz="15500" dirty="0">
                <a:latin typeface="Times New Roman" panose="02020603050405020304" pitchFamily="18" charset="0"/>
              </a:rPr>
              <a:t>’ </a:t>
            </a:r>
            <a:r>
              <a:rPr lang="en-US" sz="15500" dirty="0" err="1">
                <a:latin typeface="Times New Roman" panose="02020603050405020304" pitchFamily="18" charset="0"/>
              </a:rPr>
              <a:t>madwaru</a:t>
            </a:r>
            <a:r>
              <a:rPr lang="en-US" sz="15500" dirty="0">
                <a:latin typeface="Times New Roman" panose="02020603050405020304" pitchFamily="18" charset="0"/>
              </a:rPr>
              <a:t>,</a:t>
            </a:r>
            <a:r>
              <a:rPr lang="mt-MT" sz="15500" dirty="0">
                <a:latin typeface="Times New Roman" panose="02020603050405020304" pitchFamily="18" charset="0"/>
              </a:rPr>
              <a:t> </a:t>
            </a:r>
            <a:r>
              <a:rPr lang="en-US" sz="15500" dirty="0">
                <a:latin typeface="Times New Roman" panose="02020603050405020304" pitchFamily="18" charset="0"/>
              </a:rPr>
              <a:t>is-sultan </a:t>
            </a:r>
            <a:r>
              <a:rPr lang="en-US" sz="15500" dirty="0" err="1">
                <a:latin typeface="Times New Roman" panose="02020603050405020304" pitchFamily="18" charset="0"/>
              </a:rPr>
              <a:t>qal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</a:rPr>
              <a:t>lil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</a:rPr>
              <a:t>Natan</a:t>
            </a:r>
            <a:r>
              <a:rPr lang="en-US" sz="15500" dirty="0"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latin typeface="Times New Roman" panose="02020603050405020304" pitchFamily="18" charset="0"/>
              </a:rPr>
              <a:t>il-profeta</a:t>
            </a:r>
            <a:r>
              <a:rPr lang="en-US" sz="15500" dirty="0">
                <a:latin typeface="Times New Roman" panose="02020603050405020304" pitchFamily="18" charset="0"/>
              </a:rPr>
              <a:t>: </a:t>
            </a:r>
            <a:endParaRPr lang="mt-MT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4"/>
          <p:cNvSpPr txBox="1">
            <a:spLocks noChangeArrowheads="1"/>
          </p:cNvSpPr>
          <p:nvPr/>
        </p:nvSpPr>
        <p:spPr bwMode="auto">
          <a:xfrm>
            <a:off x="628572" y="1514441"/>
            <a:ext cx="22114952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 n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agħmel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nislek </a:t>
            </a:r>
            <a:b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jibqa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'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</a:p>
          <a:p>
            <a:pPr algn="ctr" eaLnBrk="1" hangingPunct="1">
              <a:defRPr/>
            </a:pP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f’kull żmien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jibqa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sħih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</a:t>
            </a:r>
          </a:p>
          <a:p>
            <a:pPr algn="ctr" eaLnBrk="1" hangingPunct="1"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it-tron tiegħek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</a:t>
            </a:r>
            <a:endParaRPr lang="en-GB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641956" y="3801567"/>
            <a:ext cx="22301851" cy="494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It-tieba tal-Mulej,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irrid dejjem ngħanni</a:t>
            </a:r>
          </a:p>
        </p:txBody>
      </p:sp>
    </p:spTree>
    <p:extLst>
      <p:ext uri="{BB962C8B-B14F-4D97-AF65-F5344CB8AC3E}">
        <p14:creationId xmlns:p14="http://schemas.microsoft.com/office/powerpoint/2010/main" val="2751551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4"/>
          <p:cNvSpPr txBox="1">
            <a:spLocks noChangeArrowheads="1"/>
          </p:cNvSpPr>
          <p:nvPr/>
        </p:nvSpPr>
        <p:spPr bwMode="auto">
          <a:xfrm>
            <a:off x="485696" y="1404243"/>
            <a:ext cx="22360094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jsejjaħli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endParaRPr lang="mt-MT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missieri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</a:t>
            </a:r>
            <a:endParaRPr lang="en-GB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tiegħi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fortizza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salvazzjoni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tiegħi!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</a:t>
            </a:r>
            <a:endParaRPr lang="en-GB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4"/>
          <p:cNvSpPr txBox="1">
            <a:spLocks noChangeArrowheads="1"/>
          </p:cNvSpPr>
          <p:nvPr/>
        </p:nvSpPr>
        <p:spPr bwMode="auto">
          <a:xfrm>
            <a:off x="342820" y="1443003"/>
            <a:ext cx="22574408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tjieba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tiegħi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nżommha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fuqu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</a:p>
          <a:p>
            <a:pPr algn="ctr" eaLnBrk="1" hangingPunct="1">
              <a:defRPr/>
            </a:pP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l-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patt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tiegħi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miegħu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jibqa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'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sħiħ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545669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641956" y="3708173"/>
            <a:ext cx="22301851" cy="494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It-tieba tal-Mulej,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irrid dejjem ngħanni</a:t>
            </a:r>
          </a:p>
        </p:txBody>
      </p:sp>
    </p:spTree>
    <p:extLst>
      <p:ext uri="{BB962C8B-B14F-4D97-AF65-F5344CB8AC3E}">
        <p14:creationId xmlns:p14="http://schemas.microsoft.com/office/powerpoint/2010/main" val="1578944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1"/>
            <a:ext cx="415541" cy="4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9" tIns="102865" rIns="205729" bIns="10286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4816298"/>
            <a:ext cx="23402925" cy="285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9" tIns="102865" rIns="205729" bIns="102865">
            <a:spAutoFit/>
          </a:bodyPr>
          <a:lstStyle/>
          <a:p>
            <a:pPr algn="ctr" eaLnBrk="1" hangingPunct="1">
              <a:defRPr/>
            </a:pPr>
            <a:r>
              <a:rPr lang="en-GB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7874" y="10988647"/>
            <a:ext cx="341545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577" y="2648202"/>
            <a:ext cx="22617527" cy="7252985"/>
          </a:xfrm>
          <a:prstGeom prst="rect">
            <a:avLst/>
          </a:prstGeom>
        </p:spPr>
        <p:txBody>
          <a:bodyPr wrap="square" lIns="96241" tIns="48120" rIns="96241" bIns="48120">
            <a:spAutoFit/>
          </a:bodyPr>
          <a:lstStyle/>
          <a:p>
            <a:pPr algn="ctr">
              <a:defRPr/>
            </a:pP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Xemx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dija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tad-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dawl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xemx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tal-ġustizzja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625455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258" y="1476251"/>
            <a:ext cx="22617527" cy="9638253"/>
          </a:xfrm>
          <a:prstGeom prst="rect">
            <a:avLst/>
          </a:prstGeom>
        </p:spPr>
        <p:txBody>
          <a:bodyPr wrap="square" lIns="96241" tIns="48120" rIns="96241" bIns="48120">
            <a:spAutoFit/>
          </a:bodyPr>
          <a:lstStyle/>
          <a:p>
            <a:pPr algn="ctr">
              <a:defRPr/>
            </a:pP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ejja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dawwal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dawk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jinsabu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fid-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dlamijiet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dell </a:t>
            </a:r>
          </a:p>
          <a:p>
            <a:pPr algn="ctr">
              <a:defRPr/>
            </a:pP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tal-mewt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55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1"/>
            <a:ext cx="415541" cy="4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9" tIns="102865" rIns="205729" bIns="10286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4816298"/>
            <a:ext cx="23402925" cy="285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9" tIns="102865" rIns="205729" bIns="102865">
            <a:spAutoFit/>
          </a:bodyPr>
          <a:lstStyle/>
          <a:p>
            <a:pPr algn="ctr" eaLnBrk="1" hangingPunct="1">
              <a:defRPr/>
            </a:pPr>
            <a:r>
              <a:rPr lang="en-GB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7874" y="10988647"/>
            <a:ext cx="341545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29" y="1908299"/>
            <a:ext cx="22613642" cy="8814234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mill-Evan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ġ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el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j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en-GB" sz="15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skont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San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1, 67-79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GB" sz="15500" b="1" i="1" spc="-33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Glorja</a:t>
            </a:r>
            <a:r>
              <a:rPr lang="en-GB" sz="15500" b="1" i="1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spc="-33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spc="-33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5500" b="1" i="1" spc="-338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Box 1"/>
          <p:cNvSpPr txBox="1">
            <a:spLocks noChangeArrowheads="1"/>
          </p:cNvSpPr>
          <p:nvPr/>
        </p:nvSpPr>
        <p:spPr bwMode="auto">
          <a:xfrm>
            <a:off x="459123" y="180107"/>
            <a:ext cx="22301849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Issa</a:t>
            </a:r>
            <a:r>
              <a:rPr lang="en-US" sz="15500" b="1" i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ara</a:t>
            </a:r>
            <a:r>
              <a:rPr lang="en-US" sz="15500" b="1" i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qiegħed</a:t>
            </a:r>
            <a:r>
              <a:rPr lang="en-GB" sz="15500" b="1" i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f’dar</a:t>
            </a:r>
            <a:r>
              <a:rPr lang="en-US" sz="15500" b="1" i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taċ-ċedru</a:t>
            </a:r>
            <a:r>
              <a:rPr lang="en-US" sz="15500" b="1" i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mt-MT" sz="15500" b="1" i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sv-SE" sz="15500" b="1" i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l-arka ta’ Alla qiegħda f’nofs ta’ tinda!</a:t>
            </a:r>
            <a:r>
              <a:rPr lang="mt-MT" sz="15500" b="1" i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</a:t>
            </a:r>
          </a:p>
          <a:p>
            <a:pPr eaLnBrk="1" hangingPunct="1">
              <a:defRPr/>
            </a:pPr>
            <a:r>
              <a:rPr lang="en-GB" sz="15500" dirty="0">
                <a:latin typeface="Times New Roman" panose="02020603050405020304" pitchFamily="18" charset="0"/>
              </a:rPr>
              <a:t>U </a:t>
            </a:r>
            <a:r>
              <a:rPr lang="en-GB" sz="15500" dirty="0" err="1">
                <a:latin typeface="Times New Roman" panose="02020603050405020304" pitchFamily="18" charset="0"/>
              </a:rPr>
              <a:t>qal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</a:rPr>
              <a:t>Natan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</a:rPr>
              <a:t>lis</a:t>
            </a:r>
            <a:r>
              <a:rPr lang="en-GB" sz="15500" dirty="0">
                <a:latin typeface="Times New Roman" panose="02020603050405020304" pitchFamily="18" charset="0"/>
              </a:rPr>
              <a:t>-sultan: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Box 1"/>
          <p:cNvSpPr txBox="1">
            <a:spLocks noChangeArrowheads="1"/>
          </p:cNvSpPr>
          <p:nvPr/>
        </p:nvSpPr>
        <p:spPr bwMode="auto">
          <a:xfrm>
            <a:off x="414258" y="1448525"/>
            <a:ext cx="22502970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sz="15500" dirty="0" err="1">
                <a:latin typeface="Times New Roman" panose="02020603050405020304" pitchFamily="18" charset="0"/>
              </a:rPr>
              <a:t>F’dak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</a:rPr>
              <a:t>iż-żmien</a:t>
            </a:r>
            <a:r>
              <a:rPr lang="en-GB" sz="15500" dirty="0">
                <a:latin typeface="Times New Roman" panose="02020603050405020304" pitchFamily="18" charset="0"/>
              </a:rPr>
              <a:t>:</a:t>
            </a:r>
            <a:r>
              <a:rPr lang="mt-MT" sz="15500" dirty="0"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</a:rPr>
              <a:t>Żakkarija</a:t>
            </a:r>
            <a:r>
              <a:rPr lang="en-GB" sz="15500" dirty="0">
                <a:latin typeface="Times New Roman" panose="02020603050405020304" pitchFamily="18" charset="0"/>
              </a:rPr>
              <a:t>, </a:t>
            </a:r>
            <a:r>
              <a:rPr lang="en-GB" sz="15500" dirty="0" err="1">
                <a:latin typeface="Times New Roman" panose="02020603050405020304" pitchFamily="18" charset="0"/>
              </a:rPr>
              <a:t>missier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</a:rPr>
              <a:t>Ġwanni</a:t>
            </a:r>
            <a:r>
              <a:rPr lang="en-GB" sz="15500" dirty="0">
                <a:latin typeface="Times New Roman" panose="02020603050405020304" pitchFamily="18" charset="0"/>
              </a:rPr>
              <a:t>,</a:t>
            </a:r>
            <a:r>
              <a:rPr lang="mt-MT" sz="15500" dirty="0"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</a:rPr>
              <a:t>imtela</a:t>
            </a:r>
            <a:r>
              <a:rPr lang="en-GB" sz="15500" dirty="0">
                <a:latin typeface="Times New Roman" panose="02020603050405020304" pitchFamily="18" charset="0"/>
              </a:rPr>
              <a:t>’ </a:t>
            </a:r>
            <a:endParaRPr lang="mt-MT" sz="15500" dirty="0"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GB" sz="15500" dirty="0">
                <a:latin typeface="Times New Roman" panose="02020603050405020304" pitchFamily="18" charset="0"/>
              </a:rPr>
              <a:t>bl-</a:t>
            </a:r>
            <a:r>
              <a:rPr lang="en-GB" sz="15500" dirty="0" err="1">
                <a:latin typeface="Times New Roman" panose="02020603050405020304" pitchFamily="18" charset="0"/>
              </a:rPr>
              <a:t>Ispirtu</a:t>
            </a:r>
            <a:r>
              <a:rPr lang="en-GB" sz="15500" dirty="0">
                <a:latin typeface="Times New Roman" panose="02020603050405020304" pitchFamily="18" charset="0"/>
              </a:rPr>
              <a:t> s-</a:t>
            </a:r>
            <a:r>
              <a:rPr lang="en-GB" sz="15500" dirty="0" err="1">
                <a:latin typeface="Times New Roman" panose="02020603050405020304" pitchFamily="18" charset="0"/>
              </a:rPr>
              <a:t>Santu</a:t>
            </a:r>
            <a:r>
              <a:rPr lang="en-GB" sz="15500" dirty="0">
                <a:latin typeface="Times New Roman" panose="02020603050405020304" pitchFamily="18" charset="0"/>
              </a:rPr>
              <a:t> u </a:t>
            </a:r>
            <a:r>
              <a:rPr lang="en-GB" sz="15500" dirty="0" err="1">
                <a:latin typeface="Times New Roman" panose="02020603050405020304" pitchFamily="18" charset="0"/>
              </a:rPr>
              <a:t>beda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</a:rPr>
              <a:t>jħabbar</a:t>
            </a:r>
            <a:r>
              <a:rPr lang="en-GB" sz="15500" dirty="0">
                <a:latin typeface="Times New Roman" panose="02020603050405020304" pitchFamily="18" charset="0"/>
              </a:rPr>
              <a:t> u </a:t>
            </a:r>
            <a:r>
              <a:rPr lang="en-GB" sz="15500" dirty="0" err="1">
                <a:latin typeface="Times New Roman" panose="02020603050405020304" pitchFamily="18" charset="0"/>
              </a:rPr>
              <a:t>jg</a:t>
            </a:r>
            <a:r>
              <a:rPr lang="mt-MT" sz="15500" dirty="0">
                <a:latin typeface="Times New Roman" panose="02020603050405020304" pitchFamily="18" charset="0"/>
              </a:rPr>
              <a:t>ħ</a:t>
            </a:r>
            <a:r>
              <a:rPr lang="en-GB" sz="15500" dirty="0">
                <a:latin typeface="Times New Roman" panose="02020603050405020304" pitchFamily="18" charset="0"/>
              </a:rPr>
              <a:t>id: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1"/>
          <p:cNvSpPr txBox="1">
            <a:spLocks noChangeArrowheads="1"/>
          </p:cNvSpPr>
          <p:nvPr/>
        </p:nvSpPr>
        <p:spPr bwMode="auto">
          <a:xfrm>
            <a:off x="485696" y="210028"/>
            <a:ext cx="22360094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GB" sz="15500" b="1" i="1" dirty="0" err="1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Imbierek</a:t>
            </a:r>
            <a:r>
              <a:rPr lang="en-GB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</a:t>
            </a:r>
            <a:r>
              <a:rPr lang="en-GB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</a:p>
          <a:p>
            <a:pPr algn="ctr" eaLnBrk="1" hangingPunct="1">
              <a:defRPr/>
            </a:pPr>
            <a:r>
              <a:rPr lang="en-GB" sz="15500" b="1" i="1" dirty="0" err="1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GB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</a:t>
            </a:r>
            <a:r>
              <a:rPr lang="en-GB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I</a:t>
            </a:r>
            <a:r>
              <a:rPr lang="mt-MT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ż</a:t>
            </a:r>
            <a:r>
              <a:rPr lang="en-GB" sz="15500" b="1" i="1" dirty="0" err="1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rael</a:t>
            </a:r>
            <a:r>
              <a:rPr lang="en-GB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mt-MT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għaliex ġie jżur u jifdi l-poplu tiegħu, u</a:t>
            </a:r>
            <a:r>
              <a:rPr lang="en-GB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waqqaf</a:t>
            </a:r>
            <a:r>
              <a:rPr lang="en-GB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għalina</a:t>
            </a:r>
            <a:r>
              <a:rPr lang="en-GB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qawwa</a:t>
            </a:r>
            <a:r>
              <a:rPr lang="en-GB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GB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ta’ </a:t>
            </a:r>
            <a:r>
              <a:rPr lang="en-GB" sz="15500" b="1" i="1" dirty="0" err="1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salvazzjoni</a:t>
            </a:r>
            <a:r>
              <a:rPr lang="mt-MT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f’dar</a:t>
            </a:r>
            <a:r>
              <a:rPr lang="en-GB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David, </a:t>
            </a:r>
            <a:endParaRPr lang="mt-MT" sz="15500" b="1" i="1" dirty="0">
              <a:solidFill>
                <a:schemeClr val="accent4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Box 1"/>
          <p:cNvSpPr txBox="1">
            <a:spLocks noChangeArrowheads="1"/>
          </p:cNvSpPr>
          <p:nvPr/>
        </p:nvSpPr>
        <p:spPr bwMode="auto">
          <a:xfrm>
            <a:off x="414258" y="303373"/>
            <a:ext cx="22502970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5500" b="1" i="1" dirty="0" err="1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qaddej</a:t>
            </a:r>
            <a:r>
              <a:rPr lang="en-GB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r>
              <a:rPr lang="en-GB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mt-MT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bħalma </a:t>
            </a:r>
            <a:r>
              <a:rPr lang="en-GB" sz="15500" b="1" i="1" dirty="0" err="1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wiegħed</a:t>
            </a:r>
            <a:r>
              <a:rPr lang="en-GB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fl-imgħoddi</a:t>
            </a:r>
            <a:r>
              <a:rPr lang="mt-MT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b’fomm il-profeti qaddisin tiegħu, biex isalvana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mill-għedewwa tagħna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Box 1"/>
          <p:cNvSpPr txBox="1">
            <a:spLocks noChangeArrowheads="1"/>
          </p:cNvSpPr>
          <p:nvPr/>
        </p:nvSpPr>
        <p:spPr bwMode="auto">
          <a:xfrm>
            <a:off x="342820" y="215384"/>
            <a:ext cx="22574408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minn idejn dawk kollha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jobogħduna.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B’hekk juri  ħniena</a:t>
            </a:r>
            <a:r>
              <a:rPr lang="en-GB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ma’ missirijietna, u jiftakar </a:t>
            </a:r>
            <a:endParaRPr lang="en-GB" sz="15500" b="1" i="1" dirty="0">
              <a:solidFill>
                <a:schemeClr val="accent4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fil-patt qaddis tiegħu,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Box 1"/>
          <p:cNvSpPr txBox="1">
            <a:spLocks noChangeArrowheads="1"/>
          </p:cNvSpPr>
          <p:nvPr/>
        </p:nvSpPr>
        <p:spPr bwMode="auto">
          <a:xfrm>
            <a:off x="414258" y="252115"/>
            <a:ext cx="22502970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3500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fil-ħalfa li ħalef lil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Abraham missierna: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</a:t>
            </a:r>
            <a:r>
              <a:rPr lang="en-GB" sz="15500" b="1" i="1" dirty="0" err="1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jagħtina</a:t>
            </a:r>
            <a:r>
              <a:rPr lang="en-GB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</a:t>
            </a:r>
            <a:r>
              <a:rPr lang="mt-MT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l-grazzja l</a:t>
            </a:r>
            <a:r>
              <a:rPr lang="en-GB" sz="15500" b="1" i="1" dirty="0" err="1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en-GB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mt-MT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GB" sz="15500" b="1" i="1" dirty="0">
              <a:solidFill>
                <a:schemeClr val="accent4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wara li jeħlisna </a:t>
            </a:r>
            <a:r>
              <a:rPr lang="en-GB" sz="15500" b="1" i="1" dirty="0" err="1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GB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GB" sz="15500" b="1" i="1" dirty="0" err="1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idejn</a:t>
            </a:r>
            <a:r>
              <a:rPr lang="en-GB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GB" sz="15500" b="1" i="1" dirty="0" err="1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għedewwa</a:t>
            </a:r>
            <a:r>
              <a:rPr lang="en-GB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tagħna</a:t>
            </a:r>
            <a:r>
              <a:rPr lang="en-GB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Box 1"/>
          <p:cNvSpPr txBox="1">
            <a:spLocks noChangeArrowheads="1"/>
          </p:cNvSpPr>
          <p:nvPr/>
        </p:nvSpPr>
        <p:spPr bwMode="auto">
          <a:xfrm>
            <a:off x="414258" y="297853"/>
            <a:ext cx="22502970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5500" b="1" i="1" dirty="0" err="1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naqduh</a:t>
            </a:r>
            <a:r>
              <a:rPr lang="en-GB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bla</a:t>
            </a:r>
            <a:r>
              <a:rPr lang="en-GB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biża</a:t>
            </a:r>
            <a:r>
              <a:rPr lang="en-GB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GB" sz="15500" b="1" i="1" dirty="0" err="1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tul</a:t>
            </a:r>
            <a:r>
              <a:rPr lang="en-GB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GB" sz="15500" b="1" i="1" dirty="0" err="1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ħajjitna</a:t>
            </a:r>
            <a:r>
              <a:rPr lang="en-GB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kollha,</a:t>
            </a:r>
            <a:r>
              <a:rPr lang="mt-MT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bil-ġustizzja u l-qdusija quddiemu ħajjitna kollha.</a:t>
            </a:r>
            <a:r>
              <a:rPr lang="en-GB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inti, tfajjel, tissejjaħ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Box 1"/>
          <p:cNvSpPr txBox="1">
            <a:spLocks noChangeArrowheads="1"/>
          </p:cNvSpPr>
          <p:nvPr/>
        </p:nvSpPr>
        <p:spPr bwMode="auto">
          <a:xfrm>
            <a:off x="414258" y="85681"/>
            <a:ext cx="22574408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profeta tal-aktar Għoli;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tmur qabel il-Mulej biex tħejjilu triqatu,</a:t>
            </a:r>
            <a:r>
              <a:rPr lang="en-GB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tgħarraf lill-poplu tiegħu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bis-salvazzjoni, permezz</a:t>
            </a:r>
          </a:p>
        </p:txBody>
      </p:sp>
    </p:spTree>
    <p:extLst>
      <p:ext uri="{BB962C8B-B14F-4D97-AF65-F5344CB8AC3E}">
        <p14:creationId xmlns:p14="http://schemas.microsoft.com/office/powerpoint/2010/main" val="40128859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Box 1"/>
          <p:cNvSpPr txBox="1">
            <a:spLocks noChangeArrowheads="1"/>
          </p:cNvSpPr>
          <p:nvPr/>
        </p:nvSpPr>
        <p:spPr bwMode="auto">
          <a:xfrm>
            <a:off x="414258" y="323371"/>
            <a:ext cx="22502970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tal-maħfra ta’ dnubiethom, mogħtija mill-qalb ħanina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ta’ Alla tagħna,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mill-għoli jiġi jżurna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bħax-xemx tielgħa, u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Box 1"/>
          <p:cNvSpPr txBox="1">
            <a:spLocks noChangeArrowheads="1"/>
          </p:cNvSpPr>
          <p:nvPr/>
        </p:nvSpPr>
        <p:spPr bwMode="auto">
          <a:xfrm>
            <a:off x="449977" y="1404243"/>
            <a:ext cx="22502970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jdawwal lil min jaħseb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fid-dlamijiet u d-dell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tal-mewt, u jmexxi l-passi tagħna fit-triq tas-sliem.”</a:t>
            </a:r>
            <a:endParaRPr lang="en-GB" sz="15500" b="1" i="1" dirty="0">
              <a:solidFill>
                <a:schemeClr val="accent4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31" cy="48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4" tIns="102862" rIns="205724" bIns="10286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58724" y="3748312"/>
            <a:ext cx="23166209" cy="497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4" tIns="102862" rIns="205724" bIns="10286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Box 1"/>
          <p:cNvSpPr txBox="1">
            <a:spLocks noChangeArrowheads="1"/>
          </p:cNvSpPr>
          <p:nvPr/>
        </p:nvSpPr>
        <p:spPr bwMode="auto">
          <a:xfrm>
            <a:off x="342820" y="256048"/>
            <a:ext cx="22645846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5500" b="1" i="1" spc="-300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GB" sz="15500" b="1" i="1" spc="-300" dirty="0" err="1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Kulma</a:t>
            </a:r>
            <a:r>
              <a:rPr lang="en-GB" sz="15500" b="1" i="1" spc="-300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spc="-300" dirty="0" err="1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għandek</a:t>
            </a:r>
            <a:r>
              <a:rPr lang="en-GB" sz="15500" b="1" i="1" spc="-300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spc="-300" dirty="0" err="1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</a:t>
            </a:r>
            <a:r>
              <a:rPr lang="mt-MT" sz="15500" b="1" i="1" spc="-300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GB" sz="15500" b="1" i="1" spc="-300" dirty="0" err="1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ħsiebek</a:t>
            </a:r>
            <a:r>
              <a:rPr lang="en-GB" sz="15500" b="1" i="1" spc="-300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</a:t>
            </a:r>
            <a:r>
              <a:rPr lang="en-GB" sz="15500" b="1" i="1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tagħmel</a:t>
            </a:r>
            <a:r>
              <a:rPr lang="en-GB" sz="15500" b="1" i="1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mt-MT" sz="15500" b="1" i="1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mur</a:t>
            </a:r>
            <a:r>
              <a:rPr lang="en-GB" sz="15500" b="1" i="1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agħ</a:t>
            </a:r>
            <a:r>
              <a:rPr lang="en-GB" sz="15500" b="1" i="1" dirty="0" err="1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mlu</a:t>
            </a:r>
            <a:r>
              <a:rPr lang="en-GB" sz="15500" b="1" i="1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GB" sz="15500" b="1" i="1" dirty="0" err="1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</a:t>
            </a:r>
            <a:r>
              <a:rPr lang="en-GB" sz="15500" b="1" i="1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</a:t>
            </a:r>
            <a:r>
              <a:rPr lang="en-GB" sz="15500" b="1" i="1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miegħek</a:t>
            </a:r>
            <a:r>
              <a:rPr lang="en-GB" sz="15500" b="1" i="1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.”</a:t>
            </a:r>
            <a:endParaRPr lang="en-GB" sz="15500" b="1" dirty="0">
              <a:solidFill>
                <a:srgbClr val="3C1A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15500" dirty="0" err="1">
                <a:latin typeface="Times New Roman" panose="02020603050405020304" pitchFamily="18" charset="0"/>
              </a:rPr>
              <a:t>Imma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</a:rPr>
              <a:t>f’dak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</a:rPr>
              <a:t>il-lejl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</a:rPr>
              <a:t>stess</a:t>
            </a:r>
            <a:r>
              <a:rPr lang="mt-MT" sz="15500" dirty="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342820" y="212946"/>
            <a:ext cx="22574408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defPPr>
              <a:defRPr lang="en-US"/>
            </a:defPPr>
            <a:lvl1pPr eaLnBrk="1" hangingPunct="1">
              <a:defRPr sz="6000">
                <a:latin typeface="Maltese Times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mt-MT" sz="15500" dirty="0">
                <a:latin typeface="Times New Roman" panose="02020603050405020304" pitchFamily="18" charset="0"/>
              </a:rPr>
              <a:t>ġiet il-kelma ta</a:t>
            </a:r>
            <a:r>
              <a:rPr lang="en-US" sz="15500" dirty="0">
                <a:latin typeface="Times New Roman" panose="02020603050405020304" pitchFamily="18" charset="0"/>
              </a:rPr>
              <a:t>l-</a:t>
            </a:r>
            <a:r>
              <a:rPr lang="en-US" sz="15500" dirty="0" err="1">
                <a:latin typeface="Times New Roman" panose="02020603050405020304" pitchFamily="18" charset="0"/>
              </a:rPr>
              <a:t>Mulej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</a:rPr>
              <a:t>lil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</a:rPr>
              <a:t>Natan</a:t>
            </a:r>
            <a:r>
              <a:rPr lang="en-US" sz="15500" dirty="0"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latin typeface="Times New Roman" panose="02020603050405020304" pitchFamily="18" charset="0"/>
              </a:rPr>
              <a:t>qallu</a:t>
            </a:r>
            <a:r>
              <a:rPr lang="en-US" sz="15500" dirty="0">
                <a:latin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“Mur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lill-qaddej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tiegħi David: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Dan jgħid il-Mulej: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Box 1"/>
          <p:cNvSpPr txBox="1">
            <a:spLocks noChangeArrowheads="1"/>
          </p:cNvSpPr>
          <p:nvPr/>
        </p:nvSpPr>
        <p:spPr bwMode="auto">
          <a:xfrm>
            <a:off x="414258" y="260701"/>
            <a:ext cx="22574408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 tibnili int dar</a:t>
            </a:r>
          </a:p>
          <a:p>
            <a:pPr algn="ctr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 noqgħod fiha? Ara, j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iena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ħadtek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mergħat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imrieħel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 tkun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prinċep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poplu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Box 1"/>
          <p:cNvSpPr txBox="1">
            <a:spLocks noChangeArrowheads="1"/>
          </p:cNvSpPr>
          <p:nvPr/>
        </p:nvSpPr>
        <p:spPr bwMode="auto">
          <a:xfrm>
            <a:off x="485696" y="210027"/>
            <a:ext cx="22275275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tiegħi Iżrael. Dejjem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kont miegħek, f’kulma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kont tidħol għaliha; u meta int qridt l-għedewwa tiegħek kollha minn</a:t>
            </a:r>
          </a:p>
        </p:txBody>
      </p:sp>
    </p:spTree>
    <p:extLst>
      <p:ext uri="{BB962C8B-B14F-4D97-AF65-F5344CB8AC3E}">
        <p14:creationId xmlns:p14="http://schemas.microsoft.com/office/powerpoint/2010/main" val="2667177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Box 1"/>
          <p:cNvSpPr txBox="1">
            <a:spLocks noChangeArrowheads="1"/>
          </p:cNvSpPr>
          <p:nvPr/>
        </p:nvSpPr>
        <p:spPr bwMode="auto">
          <a:xfrm>
            <a:off x="485696" y="210027"/>
            <a:ext cx="22275275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quddiemek. Issa jiena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nibnilek isem kbir jixbah l-ismijiet il-kbar li hawn fid-dinja. Nagħmel post għall-poplu tiegħi Iżrael, </a:t>
            </a:r>
          </a:p>
        </p:txBody>
      </p:sp>
    </p:spTree>
    <p:extLst>
      <p:ext uri="{BB962C8B-B14F-4D97-AF65-F5344CB8AC3E}">
        <p14:creationId xmlns:p14="http://schemas.microsoft.com/office/powerpoint/2010/main" val="2667177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Box 1"/>
          <p:cNvSpPr txBox="1">
            <a:spLocks noChangeArrowheads="1"/>
          </p:cNvSpPr>
          <p:nvPr/>
        </p:nvSpPr>
        <p:spPr bwMode="auto">
          <a:xfrm>
            <a:off x="342820" y="260701"/>
            <a:ext cx="22574408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nqiegħdu hemm fejn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jgħammar bla biża’, u ma jgħakksuhx iżjed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il-ħżiena bħalma għamlu sa minn dejjem jiġifieri sa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653</Words>
  <Application>Microsoft Office PowerPoint</Application>
  <PresentationFormat>Custom</PresentationFormat>
  <Paragraphs>102</Paragraphs>
  <Slides>40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40</vt:i4>
      </vt:variant>
    </vt:vector>
  </HeadingPairs>
  <TitlesOfParts>
    <vt:vector size="58" baseType="lpstr">
      <vt:lpstr>Wingdings</vt:lpstr>
      <vt:lpstr>Malta</vt:lpstr>
      <vt:lpstr>Arial</vt:lpstr>
      <vt:lpstr>Wingdings 3</vt:lpstr>
      <vt:lpstr>Book Antiqua</vt:lpstr>
      <vt:lpstr>Times New Roman</vt:lpstr>
      <vt:lpstr>Lucida Sans</vt:lpstr>
      <vt:lpstr>Wingdings 2</vt:lpstr>
      <vt:lpstr>Theme1</vt:lpstr>
      <vt:lpstr>Apex</vt:lpstr>
      <vt:lpstr>1_Default Design</vt:lpstr>
      <vt:lpstr>4_Default Design</vt:lpstr>
      <vt:lpstr>10_Default Design</vt:lpstr>
      <vt:lpstr>3_Default Design</vt:lpstr>
      <vt:lpstr>11_Default Design</vt:lpstr>
      <vt:lpstr>Default Design</vt:lpstr>
      <vt:lpstr>6_Default Design</vt:lpstr>
      <vt:lpstr>12_Default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106</cp:revision>
  <dcterms:created xsi:type="dcterms:W3CDTF">2008-12-28T11:50:57Z</dcterms:created>
  <dcterms:modified xsi:type="dcterms:W3CDTF">2023-10-05T07:04:49Z</dcterms:modified>
</cp:coreProperties>
</file>