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9" r:id="rId3"/>
    <p:sldMasterId id="2147483862" r:id="rId4"/>
    <p:sldMasterId id="2147483876" r:id="rId5"/>
    <p:sldMasterId id="2147483900" r:id="rId6"/>
    <p:sldMasterId id="2147483935" r:id="rId7"/>
  </p:sldMasterIdLst>
  <p:notesMasterIdLst>
    <p:notesMasterId r:id="rId64"/>
  </p:notesMasterIdLst>
  <p:sldIdLst>
    <p:sldId id="2888" r:id="rId8"/>
    <p:sldId id="1072" r:id="rId9"/>
    <p:sldId id="400" r:id="rId10"/>
    <p:sldId id="264" r:id="rId11"/>
    <p:sldId id="2889" r:id="rId12"/>
    <p:sldId id="2890" r:id="rId13"/>
    <p:sldId id="2891" r:id="rId14"/>
    <p:sldId id="2892" r:id="rId15"/>
    <p:sldId id="2893" r:id="rId16"/>
    <p:sldId id="269" r:id="rId17"/>
    <p:sldId id="259" r:id="rId18"/>
    <p:sldId id="427" r:id="rId19"/>
    <p:sldId id="2896" r:id="rId20"/>
    <p:sldId id="385" r:id="rId21"/>
    <p:sldId id="271" r:id="rId22"/>
    <p:sldId id="2897" r:id="rId23"/>
    <p:sldId id="2894" r:id="rId24"/>
    <p:sldId id="273" r:id="rId25"/>
    <p:sldId id="2898" r:id="rId26"/>
    <p:sldId id="2895" r:id="rId27"/>
    <p:sldId id="308" r:id="rId28"/>
    <p:sldId id="276" r:id="rId29"/>
    <p:sldId id="2899" r:id="rId30"/>
    <p:sldId id="2900" r:id="rId31"/>
    <p:sldId id="2901" r:id="rId32"/>
    <p:sldId id="435" r:id="rId33"/>
    <p:sldId id="414" r:id="rId34"/>
    <p:sldId id="311" r:id="rId35"/>
    <p:sldId id="434" r:id="rId36"/>
    <p:sldId id="312" r:id="rId37"/>
    <p:sldId id="2805" r:id="rId38"/>
    <p:sldId id="2902" r:id="rId39"/>
    <p:sldId id="2903" r:id="rId40"/>
    <p:sldId id="2904" r:id="rId41"/>
    <p:sldId id="2905" r:id="rId42"/>
    <p:sldId id="2906" r:id="rId43"/>
    <p:sldId id="2907" r:id="rId44"/>
    <p:sldId id="2908" r:id="rId45"/>
    <p:sldId id="2909" r:id="rId46"/>
    <p:sldId id="2910" r:id="rId47"/>
    <p:sldId id="2911" r:id="rId48"/>
    <p:sldId id="2912" r:id="rId49"/>
    <p:sldId id="2913" r:id="rId50"/>
    <p:sldId id="443" r:id="rId51"/>
    <p:sldId id="401" r:id="rId52"/>
    <p:sldId id="2877" r:id="rId53"/>
    <p:sldId id="2878" r:id="rId54"/>
    <p:sldId id="2879" r:id="rId55"/>
    <p:sldId id="2880" r:id="rId56"/>
    <p:sldId id="2881" r:id="rId57"/>
    <p:sldId id="2882" r:id="rId58"/>
    <p:sldId id="2883" r:id="rId59"/>
    <p:sldId id="2884" r:id="rId60"/>
    <p:sldId id="2885" r:id="rId61"/>
    <p:sldId id="2886" r:id="rId62"/>
    <p:sldId id="2887" r:id="rId63"/>
  </p:sldIdLst>
  <p:sldSz cx="23399750" cy="12601575"/>
  <p:notesSz cx="6858000" cy="9144000"/>
  <p:defaultTextStyle>
    <a:defPPr>
      <a:defRPr lang="en-US"/>
    </a:defPPr>
    <a:lvl1pPr marL="0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1929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3858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578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7717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9646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97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400"/>
    <a:srgbClr val="003300"/>
    <a:srgbClr val="663300"/>
    <a:srgbClr val="0000CC"/>
    <a:srgbClr val="191E7D"/>
    <a:srgbClr val="FFFFFF"/>
    <a:srgbClr val="FF9933"/>
    <a:srgbClr val="3C0A96"/>
    <a:srgbClr val="D9D9D9"/>
    <a:srgbClr val="3C0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08" y="750"/>
      </p:cViewPr>
      <p:guideLst>
        <p:guide orient="horz" pos="2160"/>
        <p:guide pos="3197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heme" Target="theme/theme1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B4817F0-0CD3-4041-B3F3-CA601BCF9FD6}" type="datetimeFigureOut">
              <a:rPr lang="mt-MT" smtClean="0"/>
              <a:pPr/>
              <a:t>28/09/2023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mt-M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mt-M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FF45CE5E-9425-4996-9A9B-BCF059114427}" type="slidenum">
              <a:rPr lang="mt-MT" smtClean="0"/>
              <a:pPr/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215656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621929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243858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86578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487717" algn="l" defTabSz="1243858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3109646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31575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53504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75433" algn="l" defTabSz="12438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8000" dirty="0"/>
              <a:t>1/1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0FA58-8F7B-44F7-9231-726B54F7DBB7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173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12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69624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CE5E-9425-4996-9A9B-BCF059114427}" type="slidenum">
              <a:rPr lang="mt-MT" smtClean="0"/>
              <a:pPr/>
              <a:t>13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91073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67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0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59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59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4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9E91-83BB-4D3A-ABB1-517B155E49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1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EE5B-D235-48CF-8B24-BF1A976265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75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F415-6A85-4C01-B6AE-6B669FBBBB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95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2477-06EA-4CD8-AF6C-E32747F7C4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81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5A50-C299-48BA-ABA4-FE33D0A69F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8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357D6-5D34-4C60-AE25-1F00D90DD1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73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25487-7B45-4536-9D6F-5D32D4F45E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57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D12E-1F86-452F-B1AA-F82F8D8AB8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8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B686-2E0E-471D-99C7-68416C0CEC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7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38885-16B5-477B-AF3E-68A0B11A93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5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5EDD7-391A-4AA8-B3C6-351CDCAF95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37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6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112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64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23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8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9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90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76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32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1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60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19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5445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8EAA866-A465-45DD-ACB0-5F22A48EEE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57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2A6941-260B-4F70-8AAA-7F54CEE3F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08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8468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/>
            </a:lvl1pPr>
            <a:lvl2pPr marL="673673" indent="0">
              <a:buNone/>
              <a:defRPr sz="2600"/>
            </a:lvl2pPr>
            <a:lvl3pPr marL="1347347" indent="0">
              <a:buNone/>
              <a:defRPr sz="2383"/>
            </a:lvl3pPr>
            <a:lvl4pPr marL="2021020" indent="0">
              <a:buNone/>
              <a:defRPr sz="2058"/>
            </a:lvl4pPr>
            <a:lvl5pPr marL="2694695" indent="0">
              <a:buNone/>
              <a:defRPr sz="2058"/>
            </a:lvl5pPr>
            <a:lvl6pPr marL="3368369" indent="0">
              <a:buNone/>
              <a:defRPr sz="2058"/>
            </a:lvl6pPr>
            <a:lvl7pPr marL="4042042" indent="0">
              <a:buNone/>
              <a:defRPr sz="2058"/>
            </a:lvl7pPr>
            <a:lvl8pPr marL="4715716" indent="0">
              <a:buNone/>
              <a:defRPr sz="2058"/>
            </a:lvl8pPr>
            <a:lvl9pPr marL="5389389" indent="0">
              <a:buNone/>
              <a:defRPr sz="20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74CB06-6E43-453C-B732-A68BFF97AB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51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02CD6D-2E3E-46DF-8844-CE34F7B574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29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135171-AC1D-48D9-AD5E-23AD9C660E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74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1A1BD-71B1-4524-A711-D33F7DEC7D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81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2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EF5C565-C8F6-4E35-A6B1-2ED5F97E34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716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19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1FAF93E-D777-48A9-A985-A3B8B9607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540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54942E-15E3-44D9-88C3-BA04CF0FA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9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96D4CA-22A8-41D6-A4A5-3C764A195C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328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5437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5437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AAA4D95-4843-4901-8D1F-0C56439EAC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4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673673" indent="0" algn="ctr">
              <a:buNone/>
              <a:defRPr/>
            </a:lvl2pPr>
            <a:lvl3pPr marL="1347347" indent="0" algn="ctr">
              <a:buNone/>
              <a:defRPr/>
            </a:lvl3pPr>
            <a:lvl4pPr marL="2021020" indent="0" algn="ctr">
              <a:buNone/>
              <a:defRPr/>
            </a:lvl4pPr>
            <a:lvl5pPr marL="2694695" indent="0" algn="ctr">
              <a:buNone/>
              <a:defRPr/>
            </a:lvl5pPr>
            <a:lvl6pPr marL="3368369" indent="0" algn="ctr">
              <a:buNone/>
              <a:defRPr/>
            </a:lvl6pPr>
            <a:lvl7pPr marL="4042042" indent="0" algn="ctr">
              <a:buNone/>
              <a:defRPr/>
            </a:lvl7pPr>
            <a:lvl8pPr marL="4715716" indent="0" algn="ctr">
              <a:buNone/>
              <a:defRPr/>
            </a:lvl8pPr>
            <a:lvl9pPr marL="53893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05475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A86714-D3D7-4448-A8BF-70BD05F73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63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3" y="3914659"/>
            <a:ext cx="19889786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25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3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2" y="8097682"/>
            <a:ext cx="19889786" cy="2502813"/>
          </a:xfrm>
        </p:spPr>
        <p:txBody>
          <a:bodyPr anchor="t"/>
          <a:lstStyle>
            <a:lvl1pPr algn="l">
              <a:defRPr sz="58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2" y="5341086"/>
            <a:ext cx="19889786" cy="2756594"/>
          </a:xfrm>
        </p:spPr>
        <p:txBody>
          <a:bodyPr anchor="b"/>
          <a:lstStyle>
            <a:lvl1pPr marL="0" indent="0">
              <a:buNone/>
              <a:defRPr sz="2925">
                <a:solidFill>
                  <a:schemeClr val="tx1">
                    <a:tint val="75000"/>
                  </a:schemeClr>
                </a:solidFill>
              </a:defRPr>
            </a:lvl1pPr>
            <a:lvl2pPr marL="67367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47347" indent="0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3pPr>
            <a:lvl4pPr marL="2021020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4pPr>
            <a:lvl5pPr marL="2694695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5pPr>
            <a:lvl6pPr marL="336836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6pPr>
            <a:lvl7pPr marL="4042042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7pPr>
            <a:lvl8pPr marL="4715716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8pPr>
            <a:lvl9pPr marL="5389389" indent="0">
              <a:buNone/>
              <a:defRPr sz="20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9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9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29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40370"/>
            <a:ext cx="10334889" cy="8316457"/>
          </a:xfrm>
        </p:spPr>
        <p:txBody>
          <a:bodyPr/>
          <a:lstStyle>
            <a:lvl1pPr>
              <a:defRPr sz="4116"/>
            </a:lvl1pPr>
            <a:lvl2pPr>
              <a:defRPr sz="3575"/>
            </a:lvl2pPr>
            <a:lvl3pPr>
              <a:defRPr sz="2925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25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6333"/>
            <a:ext cx="10338953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771"/>
            <a:ext cx="10343015" cy="1175563"/>
          </a:xfrm>
        </p:spPr>
        <p:txBody>
          <a:bodyPr anchor="b"/>
          <a:lstStyle>
            <a:lvl1pPr marL="0" indent="0">
              <a:buNone/>
              <a:defRPr sz="3575" b="1"/>
            </a:lvl1pPr>
            <a:lvl2pPr marL="673673" indent="0">
              <a:buNone/>
              <a:defRPr sz="2925" b="1"/>
            </a:lvl2pPr>
            <a:lvl3pPr marL="1347347" indent="0">
              <a:buNone/>
              <a:defRPr sz="2600" b="1"/>
            </a:lvl3pPr>
            <a:lvl4pPr marL="2021020" indent="0">
              <a:buNone/>
              <a:defRPr sz="2383" b="1"/>
            </a:lvl4pPr>
            <a:lvl5pPr marL="2694695" indent="0">
              <a:buNone/>
              <a:defRPr sz="2383" b="1"/>
            </a:lvl5pPr>
            <a:lvl6pPr marL="3368369" indent="0">
              <a:buNone/>
              <a:defRPr sz="2383" b="1"/>
            </a:lvl6pPr>
            <a:lvl7pPr marL="4042042" indent="0">
              <a:buNone/>
              <a:defRPr sz="2383" b="1"/>
            </a:lvl7pPr>
            <a:lvl8pPr marL="4715716" indent="0">
              <a:buNone/>
              <a:defRPr sz="2383" b="1"/>
            </a:lvl8pPr>
            <a:lvl9pPr marL="5389389" indent="0">
              <a:buNone/>
              <a:defRPr sz="238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6333"/>
            <a:ext cx="10343015" cy="7260492"/>
          </a:xfrm>
        </p:spPr>
        <p:txBody>
          <a:bodyPr/>
          <a:lstStyle>
            <a:lvl1pPr>
              <a:defRPr sz="3575"/>
            </a:lvl1pPr>
            <a:lvl2pPr>
              <a:defRPr sz="2925"/>
            </a:lvl2pPr>
            <a:lvl3pPr>
              <a:defRPr sz="2600"/>
            </a:lvl3pPr>
            <a:lvl4pPr>
              <a:defRPr sz="2383"/>
            </a:lvl4pPr>
            <a:lvl5pPr>
              <a:defRPr sz="2383"/>
            </a:lvl5pPr>
            <a:lvl6pPr>
              <a:defRPr sz="2383"/>
            </a:lvl6pPr>
            <a:lvl7pPr>
              <a:defRPr sz="2383"/>
            </a:lvl7pPr>
            <a:lvl8pPr>
              <a:defRPr sz="2383"/>
            </a:lvl8pPr>
            <a:lvl9pPr>
              <a:defRPr sz="23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745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03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42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4" y="501732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997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208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94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101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1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650"/>
            <a:ext cx="15404834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480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276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260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65"/>
            <a:ext cx="19889788" cy="2701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40892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20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60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720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840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961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602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28/09/2023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6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731"/>
            <a:ext cx="7698357" cy="2135267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7" y="502541"/>
            <a:ext cx="13081109" cy="10755095"/>
          </a:xfrm>
        </p:spPr>
        <p:txBody>
          <a:bodyPr/>
          <a:lstStyle>
            <a:lvl1pPr>
              <a:defRPr sz="4766"/>
            </a:lvl1pPr>
            <a:lvl2pPr>
              <a:defRPr sz="4116"/>
            </a:lvl2pPr>
            <a:lvl3pPr>
              <a:defRPr sz="3575"/>
            </a:lvl3pPr>
            <a:lvl4pPr>
              <a:defRPr sz="2925"/>
            </a:lvl4pPr>
            <a:lvl5pPr>
              <a:defRPr sz="2925"/>
            </a:lvl5pPr>
            <a:lvl6pPr>
              <a:defRPr sz="2925"/>
            </a:lvl6pPr>
            <a:lvl7pPr>
              <a:defRPr sz="2925"/>
            </a:lvl7pPr>
            <a:lvl8pPr>
              <a:defRPr sz="2925"/>
            </a:lvl8pPr>
            <a:lvl9pPr>
              <a:defRPr sz="2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7003"/>
            <a:ext cx="7698357" cy="8619828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21105"/>
            <a:ext cx="14039850" cy="1041381"/>
          </a:xfrm>
        </p:spPr>
        <p:txBody>
          <a:bodyPr anchor="b"/>
          <a:lstStyle>
            <a:lvl1pPr algn="l">
              <a:defRPr sz="29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976"/>
            <a:ext cx="14039850" cy="7560945"/>
          </a:xfrm>
        </p:spPr>
        <p:txBody>
          <a:bodyPr/>
          <a:lstStyle>
            <a:lvl1pPr marL="0" indent="0">
              <a:buNone/>
              <a:defRPr sz="4766"/>
            </a:lvl1pPr>
            <a:lvl2pPr marL="673673" indent="0">
              <a:buNone/>
              <a:defRPr sz="4116"/>
            </a:lvl2pPr>
            <a:lvl3pPr marL="1347347" indent="0">
              <a:buNone/>
              <a:defRPr sz="3575"/>
            </a:lvl3pPr>
            <a:lvl4pPr marL="2021020" indent="0">
              <a:buNone/>
              <a:defRPr sz="2925"/>
            </a:lvl4pPr>
            <a:lvl5pPr marL="2694695" indent="0">
              <a:buNone/>
              <a:defRPr sz="2925"/>
            </a:lvl5pPr>
            <a:lvl6pPr marL="3368369" indent="0">
              <a:buNone/>
              <a:defRPr sz="2925"/>
            </a:lvl6pPr>
            <a:lvl7pPr marL="4042042" indent="0">
              <a:buNone/>
              <a:defRPr sz="2925"/>
            </a:lvl7pPr>
            <a:lvl8pPr marL="4715716" indent="0">
              <a:buNone/>
              <a:defRPr sz="2925"/>
            </a:lvl8pPr>
            <a:lvl9pPr marL="5389389" indent="0">
              <a:buNone/>
              <a:defRPr sz="29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2484"/>
            <a:ext cx="14039850" cy="1478934"/>
          </a:xfrm>
        </p:spPr>
        <p:txBody>
          <a:bodyPr/>
          <a:lstStyle>
            <a:lvl1pPr marL="0" indent="0">
              <a:buNone/>
              <a:defRPr sz="2058"/>
            </a:lvl1pPr>
            <a:lvl2pPr marL="673673" indent="0">
              <a:buNone/>
              <a:defRPr sz="1733"/>
            </a:lvl2pPr>
            <a:lvl3pPr marL="1347347" indent="0">
              <a:buNone/>
              <a:defRPr sz="1516"/>
            </a:lvl3pPr>
            <a:lvl4pPr marL="2021020" indent="0">
              <a:buNone/>
              <a:defRPr sz="1300"/>
            </a:lvl4pPr>
            <a:lvl5pPr marL="2694695" indent="0">
              <a:buNone/>
              <a:defRPr sz="1300"/>
            </a:lvl5pPr>
            <a:lvl6pPr marL="3368369" indent="0">
              <a:buNone/>
              <a:defRPr sz="1300"/>
            </a:lvl6pPr>
            <a:lvl7pPr marL="4042042" indent="0">
              <a:buNone/>
              <a:defRPr sz="1300"/>
            </a:lvl7pPr>
            <a:lvl8pPr marL="4715716" indent="0">
              <a:buNone/>
              <a:defRPr sz="1300"/>
            </a:lvl8pPr>
            <a:lvl9pPr marL="538938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81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0778-D944-4AB8-9F6F-1A63392EEDC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80605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80605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7685-1C15-487E-81C9-5013992F7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l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5707E-CC93-4D19-8B83-8154582B80C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9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pitchFamily="34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70"/>
            <a:ext cx="21059776" cy="83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5pPr>
      <a:lvl6pPr marL="673673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fontAlgn="base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+mn-lt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+mn-lt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+mn-lt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5pPr>
      <a:lvl6pPr marL="3705205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fontAlgn="base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649"/>
            <a:ext cx="21059776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40381"/>
            <a:ext cx="21059776" cy="831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7" y="11475603"/>
            <a:ext cx="7409921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ct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5603"/>
            <a:ext cx="5459942" cy="8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4386" tIns="62193" rIns="124386" bIns="62193" numCol="1" anchor="t" anchorCtr="0" compatLnSpc="1">
            <a:prstTxWarp prst="textNoShape">
              <a:avLst/>
            </a:prstTxWarp>
          </a:bodyPr>
          <a:lstStyle>
            <a:lvl1pPr algn="r">
              <a:defRPr sz="2058" i="1">
                <a:solidFill>
                  <a:srgbClr val="FFFFFF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CC7141-9BFA-4305-9941-619EFD8E22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Times New Roman" pitchFamily="18" charset="0"/>
        </a:defRPr>
      </a:lvl5pPr>
      <a:lvl6pPr marL="673673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6pPr>
      <a:lvl7pPr marL="1347347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7pPr>
      <a:lvl8pPr marL="2021020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8pPr>
      <a:lvl9pPr marL="2694695" algn="ctr" rtl="0" eaLnBrk="1" fontAlgn="base" hangingPunct="1">
        <a:spcBef>
          <a:spcPct val="0"/>
        </a:spcBef>
        <a:spcAft>
          <a:spcPct val="0"/>
        </a:spcAft>
        <a:defRPr sz="6499">
          <a:solidFill>
            <a:schemeClr val="tx2"/>
          </a:solidFill>
          <a:latin typeface="Arial" charset="0"/>
        </a:defRPr>
      </a:lvl9pPr>
    </p:titleStyle>
    <p:bodyStyle>
      <a:lvl1pPr marL="505255" indent="-505255" algn="l" rtl="0" eaLnBrk="0" fontAlgn="base" hangingPunct="0">
        <a:spcBef>
          <a:spcPct val="20000"/>
        </a:spcBef>
        <a:spcAft>
          <a:spcPct val="0"/>
        </a:spcAft>
        <a:buChar char="•"/>
        <a:defRPr sz="4766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094720" indent="-421046" algn="l" rtl="0" eaLnBrk="0" fontAlgn="base" hangingPunct="0">
        <a:spcBef>
          <a:spcPct val="20000"/>
        </a:spcBef>
        <a:spcAft>
          <a:spcPct val="0"/>
        </a:spcAft>
        <a:buChar char="–"/>
        <a:defRPr sz="4116">
          <a:solidFill>
            <a:schemeClr val="tx1"/>
          </a:solidFill>
          <a:latin typeface="Times New Roman" panose="02020603050405020304" pitchFamily="18" charset="0"/>
        </a:defRPr>
      </a:lvl2pPr>
      <a:lvl3pPr marL="1684184" indent="-336837" algn="l" rtl="0" eaLnBrk="0" fontAlgn="base" hangingPunct="0">
        <a:spcBef>
          <a:spcPct val="20000"/>
        </a:spcBef>
        <a:spcAft>
          <a:spcPct val="0"/>
        </a:spcAft>
        <a:buChar char="•"/>
        <a:defRPr sz="3575">
          <a:solidFill>
            <a:schemeClr val="tx1"/>
          </a:solidFill>
          <a:latin typeface="Times New Roman" panose="02020603050405020304" pitchFamily="18" charset="0"/>
        </a:defRPr>
      </a:lvl3pPr>
      <a:lvl4pPr marL="2357858" indent="-336837" algn="l" rtl="0" eaLnBrk="0" fontAlgn="base" hangingPunct="0">
        <a:spcBef>
          <a:spcPct val="20000"/>
        </a:spcBef>
        <a:spcAft>
          <a:spcPct val="0"/>
        </a:spcAft>
        <a:buChar char="–"/>
        <a:defRPr sz="2925">
          <a:solidFill>
            <a:schemeClr val="tx1"/>
          </a:solidFill>
          <a:latin typeface="Times New Roman" panose="02020603050405020304" pitchFamily="18" charset="0"/>
        </a:defRPr>
      </a:lvl4pPr>
      <a:lvl5pPr marL="3031531" indent="-336837" algn="l" rtl="0" eaLnBrk="0" fontAlgn="base" hangingPunct="0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Times New Roman" panose="02020603050405020304" pitchFamily="18" charset="0"/>
        </a:defRPr>
      </a:lvl5pPr>
      <a:lvl6pPr marL="3705205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6pPr>
      <a:lvl7pPr marL="4378879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7pPr>
      <a:lvl8pPr marL="5052553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8pPr>
      <a:lvl9pPr marL="5726226" indent="-336837" algn="l" rtl="0" eaLnBrk="1" fontAlgn="base" hangingPunct="1">
        <a:spcBef>
          <a:spcPct val="20000"/>
        </a:spcBef>
        <a:spcAft>
          <a:spcPct val="0"/>
        </a:spcAft>
        <a:buChar char="»"/>
        <a:defRPr sz="29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649"/>
            <a:ext cx="21059776" cy="2100263"/>
          </a:xfrm>
          <a:prstGeom prst="rect">
            <a:avLst/>
          </a:prstGeom>
        </p:spPr>
        <p:txBody>
          <a:bodyPr vert="horz" lIns="124386" tIns="62193" rIns="124386" bIns="6219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40370"/>
            <a:ext cx="21059776" cy="8316457"/>
          </a:xfrm>
          <a:prstGeom prst="rect">
            <a:avLst/>
          </a:prstGeom>
        </p:spPr>
        <p:txBody>
          <a:bodyPr vert="horz" lIns="124386" tIns="62193" rIns="124386" bIns="621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3BA3EC-12A9-4F78-96C4-88B75DBB07A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28/09/2023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7" y="11679796"/>
            <a:ext cx="7409921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6"/>
            <a:ext cx="5459942" cy="670917"/>
          </a:xfrm>
          <a:prstGeom prst="rect">
            <a:avLst/>
          </a:prstGeom>
        </p:spPr>
        <p:txBody>
          <a:bodyPr vert="horz" lIns="124386" tIns="62193" rIns="124386" bIns="62193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69BEC3-39B8-48DA-A35E-BB4ED0C3D4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7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1347347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55" indent="-505255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4766" kern="1200">
          <a:solidFill>
            <a:schemeClr val="tx1"/>
          </a:solidFill>
          <a:latin typeface="+mn-lt"/>
          <a:ea typeface="+mn-ea"/>
          <a:cs typeface="+mn-cs"/>
        </a:defRPr>
      </a:lvl1pPr>
      <a:lvl2pPr marL="1094720" indent="-421046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4116" kern="1200">
          <a:solidFill>
            <a:schemeClr val="tx1"/>
          </a:solidFill>
          <a:latin typeface="+mn-lt"/>
          <a:ea typeface="+mn-ea"/>
          <a:cs typeface="+mn-cs"/>
        </a:defRPr>
      </a:lvl2pPr>
      <a:lvl3pPr marL="1684184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75" kern="1200">
          <a:solidFill>
            <a:schemeClr val="tx1"/>
          </a:solidFill>
          <a:latin typeface="+mn-lt"/>
          <a:ea typeface="+mn-ea"/>
          <a:cs typeface="+mn-cs"/>
        </a:defRPr>
      </a:lvl3pPr>
      <a:lvl4pPr marL="2357858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925" kern="1200">
          <a:solidFill>
            <a:schemeClr val="tx1"/>
          </a:solidFill>
          <a:latin typeface="+mn-lt"/>
          <a:ea typeface="+mn-ea"/>
          <a:cs typeface="+mn-cs"/>
        </a:defRPr>
      </a:lvl4pPr>
      <a:lvl5pPr marL="3031531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»"/>
        <a:defRPr sz="2925" kern="1200">
          <a:solidFill>
            <a:schemeClr val="tx1"/>
          </a:solidFill>
          <a:latin typeface="+mn-lt"/>
          <a:ea typeface="+mn-ea"/>
          <a:cs typeface="+mn-cs"/>
        </a:defRPr>
      </a:lvl5pPr>
      <a:lvl6pPr marL="3705205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6pPr>
      <a:lvl7pPr marL="4378879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7pPr>
      <a:lvl8pPr marL="5052553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8pPr>
      <a:lvl9pPr marL="5726226" indent="-336837" algn="l" defTabSz="13473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3673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47347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1020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94695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6836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42042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15716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389389" algn="l" defTabSz="134734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9/28/2023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940370"/>
            <a:ext cx="21059775" cy="831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2148-D1C5-45C5-A77B-995C194A19E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9797"/>
            <a:ext cx="7409921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9797"/>
            <a:ext cx="5459942" cy="670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5873-7715-4B14-B60C-EB96523F462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8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</p:sldLayoutIdLst>
  <p:txStyles>
    <p:titleStyle>
      <a:lvl1pPr algn="ctr" defTabSz="2240280" rtl="0" eaLnBrk="1" latinLnBrk="0" hangingPunct="1">
        <a:spcBef>
          <a:spcPct val="0"/>
        </a:spcBef>
        <a:buNone/>
        <a:defRPr sz="10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0105" indent="-840105" algn="l" defTabSz="2240280" rtl="0" eaLnBrk="1" latinLnBrk="0" hangingPunct="1">
        <a:spcBef>
          <a:spcPct val="20000"/>
        </a:spcBef>
        <a:buFont typeface="Arial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820228" indent="-700088" algn="l" defTabSz="2240280" rtl="0" eaLnBrk="1" latinLnBrk="0" hangingPunct="1">
        <a:spcBef>
          <a:spcPct val="20000"/>
        </a:spcBef>
        <a:buFont typeface="Arial" pitchFamily="34" charset="0"/>
        <a:buChar char="–"/>
        <a:defRPr sz="6860" kern="1200">
          <a:solidFill>
            <a:schemeClr val="tx1"/>
          </a:solidFill>
          <a:latin typeface="+mn-lt"/>
          <a:ea typeface="+mn-ea"/>
          <a:cs typeface="+mn-cs"/>
        </a:defRPr>
      </a:lvl2pPr>
      <a:lvl3pPr marL="28003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3pPr>
      <a:lvl4pPr marL="3920490" indent="-560070" algn="l" defTabSz="2240280" rtl="0" eaLnBrk="1" latinLnBrk="0" hangingPunct="1">
        <a:spcBef>
          <a:spcPct val="20000"/>
        </a:spcBef>
        <a:buFont typeface="Arial" pitchFamily="34" charset="0"/>
        <a:buChar char="–"/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40630" indent="-560070" algn="l" defTabSz="2240280" rtl="0" eaLnBrk="1" latinLnBrk="0" hangingPunct="1">
        <a:spcBef>
          <a:spcPct val="20000"/>
        </a:spcBef>
        <a:buFont typeface="Arial" pitchFamily="34" charset="0"/>
        <a:buChar char="»"/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6077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28091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521190" indent="-560070" algn="l" defTabSz="2240280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1201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2402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4pPr>
      <a:lvl5pPr marL="448056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5pPr>
      <a:lvl6pPr marL="560070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6pPr>
      <a:lvl7pPr marL="672084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7pPr>
      <a:lvl8pPr marL="784098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8pPr>
      <a:lvl9pPr marL="8961120" algn="l" defTabSz="2240280" rtl="0" eaLnBrk="1" latinLnBrk="0" hangingPunct="1">
        <a:defRPr sz="44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399750" cy="12651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8461027"/>
            <a:ext cx="22402800" cy="2293455"/>
          </a:xfrm>
        </p:spPr>
        <p:txBody>
          <a:bodyPr vert="horz" lIns="0" tIns="0" rIns="0" bIns="0" rtlCol="0" anchor="b">
            <a:noAutofit/>
          </a:bodyPr>
          <a:lstStyle/>
          <a:p>
            <a:pPr algn="ctr"/>
            <a:r>
              <a:rPr lang="en-GB" sz="16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It-3</a:t>
            </a:r>
            <a:r>
              <a:rPr lang="mt-MT" sz="16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 Ħadd tal-Avvent</a:t>
            </a:r>
            <a:endParaRPr lang="en-GB" sz="162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sp>
        <p:nvSpPr>
          <p:cNvPr id="3" name="AutoShape 2" descr="Talents are superpowers"/>
          <p:cNvSpPr>
            <a:spLocks noChangeAspect="1" noChangeArrowheads="1"/>
          </p:cNvSpPr>
          <p:nvPr/>
        </p:nvSpPr>
        <p:spPr bwMode="auto">
          <a:xfrm>
            <a:off x="879634" y="-353933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>
              <a:solidFill>
                <a:prstClr val="black"/>
              </a:solidFill>
            </a:endParaRPr>
          </a:p>
        </p:txBody>
      </p:sp>
      <p:sp>
        <p:nvSpPr>
          <p:cNvPr id="5" name="AutoShape 4" descr="Talents are superpowers"/>
          <p:cNvSpPr>
            <a:spLocks noChangeAspect="1" noChangeArrowheads="1"/>
          </p:cNvSpPr>
          <p:nvPr/>
        </p:nvSpPr>
        <p:spPr bwMode="auto">
          <a:xfrm>
            <a:off x="1253014" y="19447"/>
            <a:ext cx="746760" cy="7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24028" tIns="112014" rIns="224028" bIns="112014" numCol="1" anchor="t" anchorCtr="0" compatLnSpc="1">
            <a:prstTxWarp prst="textNoShape">
              <a:avLst/>
            </a:prstTxWarp>
          </a:bodyPr>
          <a:lstStyle/>
          <a:p>
            <a:endParaRPr lang="en-GB" sz="588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44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305" y="3842473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Il-Kelma 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Irroddu ħajr lill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2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491" y="30371"/>
            <a:ext cx="22480997" cy="259826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b="1" dirty="0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</a:t>
            </a:r>
            <a:r>
              <a:rPr lang="en-US" sz="16000" b="1" dirty="0" err="1">
                <a:solidFill>
                  <a:srgbClr val="191E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Responsorjali</a:t>
            </a:r>
            <a:endParaRPr lang="en-US" sz="16000" b="1" dirty="0">
              <a:solidFill>
                <a:srgbClr val="191E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0B5ACC-6371-73AC-AC6A-B243EEDDCC4D}"/>
              </a:ext>
            </a:extLst>
          </p:cNvPr>
          <p:cNvSpPr txBox="1"/>
          <p:nvPr/>
        </p:nvSpPr>
        <p:spPr>
          <a:xfrm>
            <a:off x="322611" y="4860627"/>
            <a:ext cx="227545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Taqbeż bil-ferħ ruħi b’Alla tiegħi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81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1308337"/>
            <a:ext cx="22440394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Ruħi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tfaħħar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kobor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tal-Mulej,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jifraħ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f’Alla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Salvatur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tiegħi,</a:t>
            </a:r>
          </a:p>
        </p:txBody>
      </p:sp>
    </p:spTree>
    <p:extLst>
      <p:ext uri="{BB962C8B-B14F-4D97-AF65-F5344CB8AC3E}">
        <p14:creationId xmlns:p14="http://schemas.microsoft.com/office/powerpoint/2010/main" val="13834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78" y="32318"/>
            <a:ext cx="22440394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hu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xeħet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għajnejh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fuq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iċ-ċokon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qaddejja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tiegħu.</a:t>
            </a: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Iva, minn issa ’l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</a:t>
            </a:r>
            <a:endParaRPr lang="en-US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kull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nisel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isejjaħli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hienja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8265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Taqbeż bil-ferħ ruħi b’Alla tiegħi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08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2539443"/>
            <a:ext cx="22466495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Setgħani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għamel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ħwejjeġ kbar;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qaddis hu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227388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627" y="2539444"/>
            <a:ext cx="22466495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tinfirex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f’kull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żmien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 dawk li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jibżgħu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87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Taqbeż bil-ferħ ruħi b’Alla tiegħi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99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Mela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b’kull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ġid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lil min hu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bil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-ġuħ,</a:t>
            </a:r>
          </a:p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 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għonja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bagħathom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’il barra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b’xejn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0104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917" y="1308337"/>
            <a:ext cx="2174391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Ħa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ħsieb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Iżrael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qaddej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tiegħu,</a:t>
            </a:r>
          </a:p>
          <a:p>
            <a:pPr algn="ctr"/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għax ftakar fil-</a:t>
            </a:r>
            <a:r>
              <a:rPr lang="en-GB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ħniena</a:t>
            </a:r>
            <a:r>
              <a:rPr lang="en-GB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231909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121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376" y="3770550"/>
            <a:ext cx="22480997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 </a:t>
            </a:r>
            <a:r>
              <a:rPr lang="da-DK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Taqbeż bil-ferħ ruħi b’Alla tiegħi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792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9" y="-723200"/>
            <a:ext cx="21059776" cy="199061"/>
          </a:xfrm>
        </p:spPr>
        <p:txBody>
          <a:bodyPr/>
          <a:lstStyle/>
          <a:p>
            <a:pPr eaLnBrk="1" hangingPunct="1"/>
            <a:r>
              <a:rPr lang="mt-MT" sz="5849" dirty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250" y="1788454"/>
            <a:ext cx="22645250" cy="902466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Ewwel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Ittra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Pawl </a:t>
            </a:r>
            <a:r>
              <a:rPr 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Appostlu</a:t>
            </a: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lit-</a:t>
            </a:r>
            <a:r>
              <a:rPr lang="en-US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Tessalonkin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it-I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Tess 5, 16-24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6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Ħuti, ifirħu dejjem, itolbu bla heda, iżżu ħajr lil Alla f’kollox. Dan hu li jrid Alla mingħandkom fi Kristu Ġesù. </a:t>
            </a:r>
          </a:p>
        </p:txBody>
      </p:sp>
    </p:spTree>
    <p:extLst>
      <p:ext uri="{BB962C8B-B14F-4D97-AF65-F5344CB8AC3E}">
        <p14:creationId xmlns:p14="http://schemas.microsoft.com/office/powerpoint/2010/main" val="2785488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Ixxekklux l-Ispirtu, tmaqdrux il-profezija. Ippruvaw kollox: it-tajjeb żommuh, u, fuq kollox, warrbu kull xorta ta’ ħażen.</a:t>
            </a:r>
          </a:p>
        </p:txBody>
      </p:sp>
    </p:spTree>
    <p:extLst>
      <p:ext uri="{BB962C8B-B14F-4D97-AF65-F5344CB8AC3E}">
        <p14:creationId xmlns:p14="http://schemas.microsoft.com/office/powerpoint/2010/main" val="1268345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118371"/>
            <a:ext cx="22754528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U Alla tas-sliem iqaddiskom f’kollox, u jżommkom sħaħ bla mittiefsa fl-ispirtu, </a:t>
            </a:r>
          </a:p>
          <a:p>
            <a:r>
              <a:rPr lang="mt-MT" sz="16000" spc="-300" dirty="0">
                <a:latin typeface="Times New Roman" panose="02020603050405020304" pitchFamily="18" charset="0"/>
              </a:rPr>
              <a:t>fir-ruħ u fil-ġisem, sa ma jiġi Sidna Ġesù Kristu. </a:t>
            </a:r>
          </a:p>
        </p:txBody>
      </p:sp>
    </p:spTree>
    <p:extLst>
      <p:ext uri="{BB962C8B-B14F-4D97-AF65-F5344CB8AC3E}">
        <p14:creationId xmlns:p14="http://schemas.microsoft.com/office/powerpoint/2010/main" val="607012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611" y="3770549"/>
            <a:ext cx="22754528" cy="5060475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spc="-300" dirty="0">
                <a:latin typeface="Times New Roman" panose="02020603050405020304" pitchFamily="18" charset="0"/>
              </a:rPr>
              <a:t>Fidil hu Alla li sejħilkom, u huwa jagħmel dan.</a:t>
            </a:r>
          </a:p>
        </p:txBody>
      </p:sp>
    </p:spTree>
    <p:extLst>
      <p:ext uri="{BB962C8B-B14F-4D97-AF65-F5344CB8AC3E}">
        <p14:creationId xmlns:p14="http://schemas.microsoft.com/office/powerpoint/2010/main" val="1020398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2651" y="3770550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Irroddu ħajr lill Alla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865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512" y="1308338"/>
            <a:ext cx="22296726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Sidi l-Mulej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fuqi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inwassal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bxara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tajba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lill-fqajrin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0273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6"/>
            <a:ext cx="427484" cy="61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99700" y="4714002"/>
            <a:ext cx="22800349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31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31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95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8BC009-CD73-A0CE-DB4F-E820E55451D9}"/>
              </a:ext>
            </a:extLst>
          </p:cNvPr>
          <p:cNvSpPr txBox="1"/>
          <p:nvPr/>
        </p:nvSpPr>
        <p:spPr>
          <a:xfrm>
            <a:off x="358615" y="3022967"/>
            <a:ext cx="226825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6000" b="1" i="0" dirty="0">
                <a:solidFill>
                  <a:srgbClr val="1A1A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r>
              <a:rPr lang="mt-MT" sz="16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mt-MT" sz="16000" b="1" i="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Profeta Isaija</a:t>
            </a:r>
          </a:p>
          <a:p>
            <a:pPr algn="ctr"/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61, 1-2a.10-11</a:t>
            </a:r>
          </a:p>
        </p:txBody>
      </p:sp>
    </p:spTree>
    <p:extLst>
      <p:ext uri="{BB962C8B-B14F-4D97-AF65-F5344CB8AC3E}">
        <p14:creationId xmlns:p14="http://schemas.microsoft.com/office/powerpoint/2010/main" val="236684317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68" y="6054334"/>
            <a:ext cx="272162" cy="53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4733" tIns="67367" rIns="134733" bIns="67367">
            <a:spAutoFit/>
          </a:bodyPr>
          <a:lstStyle/>
          <a:p>
            <a:endParaRPr lang="en-US" sz="2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78595" y="1934545"/>
            <a:ext cx="22970552" cy="906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Evanġelju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skont</a:t>
            </a:r>
            <a:endParaRPr lang="mt-MT" sz="16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Ġwann</a:t>
            </a:r>
            <a:endParaRPr lang="mt-MT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Ġw 1, 6-8.19-28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Glorja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</a:p>
        </p:txBody>
      </p:sp>
    </p:spTree>
    <p:extLst>
      <p:ext uri="{BB962C8B-B14F-4D97-AF65-F5344CB8AC3E}">
        <p14:creationId xmlns:p14="http://schemas.microsoft.com/office/powerpoint/2010/main" val="2748400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Kien hemm </a:t>
            </a:r>
            <a:r>
              <a:rPr lang="en-US" sz="16000" dirty="0" err="1">
                <a:latin typeface="Times New Roman" panose="02020603050405020304" pitchFamily="18" charset="0"/>
              </a:rPr>
              <a:t>raġel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mibgħut</a:t>
            </a:r>
            <a:r>
              <a:rPr lang="en-US" sz="16000" dirty="0">
                <a:latin typeface="Times New Roman" panose="02020603050405020304" pitchFamily="18" charset="0"/>
              </a:rPr>
              <a:t> minn Alla, </a:t>
            </a:r>
            <a:r>
              <a:rPr lang="en-US" sz="16000" dirty="0" err="1">
                <a:latin typeface="Times New Roman" panose="02020603050405020304" pitchFamily="18" charset="0"/>
              </a:rPr>
              <a:t>jismu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. Dan </a:t>
            </a:r>
            <a:r>
              <a:rPr lang="en-US" sz="16000" dirty="0" err="1">
                <a:latin typeface="Times New Roman" panose="02020603050405020304" pitchFamily="18" charset="0"/>
              </a:rPr>
              <a:t>ġie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bħala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xhud</a:t>
            </a:r>
            <a:r>
              <a:rPr lang="en-US" sz="16000" dirty="0">
                <a:latin typeface="Times New Roman" panose="02020603050405020304" pitchFamily="18" charset="0"/>
              </a:rPr>
              <a:t>, biex </a:t>
            </a:r>
            <a:r>
              <a:rPr lang="en-US" sz="16000" dirty="0" err="1">
                <a:latin typeface="Times New Roman" panose="02020603050405020304" pitchFamily="18" charset="0"/>
              </a:rPr>
              <a:t>jixhed</a:t>
            </a:r>
            <a:r>
              <a:rPr lang="en-US" sz="16000" dirty="0">
                <a:latin typeface="Times New Roman" panose="02020603050405020304" pitchFamily="18" charset="0"/>
              </a:rPr>
              <a:t> għad-dawl, biex bih </a:t>
            </a:r>
            <a:r>
              <a:rPr lang="en-US" sz="16000" dirty="0" err="1">
                <a:latin typeface="Times New Roman" panose="02020603050405020304" pitchFamily="18" charset="0"/>
              </a:rPr>
              <a:t>kulħadd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jemmen</a:t>
            </a:r>
            <a:r>
              <a:rPr lang="en-US" sz="16000" dirty="0">
                <a:latin typeface="Times New Roman" panose="02020603050405020304" pitchFamily="18" charset="0"/>
              </a:rPr>
              <a:t>.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84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</a:rPr>
              <a:t>kienx</a:t>
            </a:r>
            <a:r>
              <a:rPr lang="en-US" sz="16000" dirty="0">
                <a:latin typeface="Times New Roman" panose="02020603050405020304" pitchFamily="18" charset="0"/>
              </a:rPr>
              <a:t> id-dawl, imma </a:t>
            </a:r>
            <a:r>
              <a:rPr lang="en-US" sz="16000" dirty="0" err="1">
                <a:latin typeface="Times New Roman" panose="02020603050405020304" pitchFamily="18" charset="0"/>
              </a:rPr>
              <a:t>ġie</a:t>
            </a:r>
            <a:r>
              <a:rPr lang="en-US" sz="16000" dirty="0">
                <a:latin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</a:rPr>
              <a:t>jixhed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għad-dawl.</a:t>
            </a:r>
          </a:p>
          <a:p>
            <a:r>
              <a:rPr lang="en-US" sz="16000" dirty="0">
                <a:latin typeface="Times New Roman" panose="02020603050405020304" pitchFamily="18" charset="0"/>
              </a:rPr>
              <a:t>Ix-</a:t>
            </a:r>
            <a:r>
              <a:rPr lang="en-US" sz="16000" dirty="0" err="1">
                <a:latin typeface="Times New Roman" panose="02020603050405020304" pitchFamily="18" charset="0"/>
              </a:rPr>
              <a:t>xhieda</a:t>
            </a:r>
            <a:r>
              <a:rPr lang="en-US" sz="16000" dirty="0">
                <a:latin typeface="Times New Roman" panose="02020603050405020304" pitchFamily="18" charset="0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kienet</a:t>
            </a:r>
            <a:r>
              <a:rPr lang="en-US" sz="16000" dirty="0">
                <a:latin typeface="Times New Roman" panose="02020603050405020304" pitchFamily="18" charset="0"/>
              </a:rPr>
              <a:t> din,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94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meta l-</a:t>
            </a:r>
            <a:r>
              <a:rPr lang="en-US" sz="16000" dirty="0" err="1">
                <a:latin typeface="Times New Roman" panose="02020603050405020304" pitchFamily="18" charset="0"/>
              </a:rPr>
              <a:t>Lhud</a:t>
            </a:r>
            <a:r>
              <a:rPr lang="en-US" sz="16000" dirty="0">
                <a:latin typeface="Times New Roman" panose="02020603050405020304" pitchFamily="18" charset="0"/>
              </a:rPr>
              <a:t> ta’ Ġerusalemm </a:t>
            </a:r>
            <a:r>
              <a:rPr lang="en-US" sz="16000" dirty="0" err="1">
                <a:latin typeface="Times New Roman" panose="02020603050405020304" pitchFamily="18" charset="0"/>
              </a:rPr>
              <a:t>bagħtu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għandu</a:t>
            </a:r>
            <a:r>
              <a:rPr lang="en-US" sz="16000" dirty="0">
                <a:latin typeface="Times New Roman" panose="02020603050405020304" pitchFamily="18" charset="0"/>
              </a:rPr>
              <a:t> xi </a:t>
            </a:r>
            <a:r>
              <a:rPr lang="en-US" sz="16000" dirty="0" err="1">
                <a:latin typeface="Times New Roman" panose="02020603050405020304" pitchFamily="18" charset="0"/>
              </a:rPr>
              <a:t>qassisin</a:t>
            </a:r>
            <a:r>
              <a:rPr lang="en-US" sz="16000" dirty="0">
                <a:latin typeface="Times New Roman" panose="02020603050405020304" pitchFamily="18" charset="0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</a:rPr>
              <a:t>Leviti</a:t>
            </a:r>
            <a:r>
              <a:rPr lang="en-US" sz="16000" dirty="0">
                <a:latin typeface="Times New Roman" panose="02020603050405020304" pitchFamily="18" charset="0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</a:rPr>
              <a:t>jistaqsuh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“Int min int?”.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5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Hu </a:t>
            </a:r>
            <a:r>
              <a:rPr lang="en-US" sz="16000" dirty="0" err="1">
                <a:latin typeface="Times New Roman" panose="02020603050405020304" pitchFamily="18" charset="0"/>
              </a:rPr>
              <a:t>stqarr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bla</a:t>
            </a:r>
            <a:r>
              <a:rPr lang="en-US" sz="16000" dirty="0">
                <a:latin typeface="Times New Roman" panose="02020603050405020304" pitchFamily="18" charset="0"/>
              </a:rPr>
              <a:t> ma </a:t>
            </a:r>
            <a:r>
              <a:rPr lang="en-US" sz="16000" dirty="0" err="1">
                <a:latin typeface="Times New Roman" panose="02020603050405020304" pitchFamily="18" charset="0"/>
              </a:rPr>
              <a:t>ċaħad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“Jien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m’iniex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Messija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”. </a:t>
            </a:r>
            <a:endParaRPr lang="mt-MT" sz="16000" b="1" i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Huma </a:t>
            </a:r>
            <a:r>
              <a:rPr lang="en-US" sz="16000" dirty="0" err="1">
                <a:latin typeface="Times New Roman" panose="02020603050405020304" pitchFamily="18" charset="0"/>
              </a:rPr>
              <a:t>reġgħu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staqsewh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“Mela min int?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 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M’iniex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”, </a:t>
            </a:r>
            <a:endParaRPr lang="mt-MT" sz="16000" b="1" i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37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 err="1">
                <a:latin typeface="Times New Roman" panose="02020603050405020304" pitchFamily="18" charset="0"/>
              </a:rPr>
              <a:t>qalilhom</a:t>
            </a:r>
            <a:r>
              <a:rPr lang="en-US" sz="16000" dirty="0">
                <a:latin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“Int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“Le”, </a:t>
            </a:r>
            <a:endParaRPr lang="mt-MT" sz="16000" b="1" i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US" sz="16000" dirty="0" err="1">
                <a:latin typeface="Times New Roman" panose="02020603050405020304" pitchFamily="18" charset="0"/>
              </a:rPr>
              <a:t>weġibhom</a:t>
            </a:r>
            <a:r>
              <a:rPr lang="en-US" sz="16000" dirty="0">
                <a:latin typeface="Times New Roman" panose="02020603050405020304" pitchFamily="18" charset="0"/>
              </a:rPr>
              <a:t>. Imbagħad </a:t>
            </a:r>
            <a:r>
              <a:rPr lang="en-US" sz="16000" dirty="0" err="1">
                <a:latin typeface="Times New Roman" panose="02020603050405020304" pitchFamily="18" charset="0"/>
              </a:rPr>
              <a:t>qalulu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128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7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“Mela min int? Biex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nagħtu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tweġiba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lil dawk li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bagħtuna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Min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tgħid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int?”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956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94993"/>
            <a:ext cx="22682520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U hu </a:t>
            </a:r>
            <a:r>
              <a:rPr lang="en-US" sz="16000" dirty="0" err="1">
                <a:latin typeface="Times New Roman" panose="02020603050405020304" pitchFamily="18" charset="0"/>
              </a:rPr>
              <a:t>wieġeb</a:t>
            </a:r>
            <a:r>
              <a:rPr lang="en-US" sz="16000" dirty="0">
                <a:latin typeface="Times New Roman" panose="02020603050405020304" pitchFamily="18" charset="0"/>
              </a:rPr>
              <a:t> kif </a:t>
            </a:r>
            <a:r>
              <a:rPr lang="en-US" sz="16000" dirty="0" err="1">
                <a:latin typeface="Times New Roman" panose="02020603050405020304" pitchFamily="18" charset="0"/>
              </a:rPr>
              <a:t>qal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</a:rPr>
              <a:t>profeta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Isaija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wieħed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jgħajjat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fid-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deżert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Wittu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triq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tal-Mulej”.</a:t>
            </a:r>
          </a:p>
        </p:txBody>
      </p:sp>
    </p:spTree>
    <p:extLst>
      <p:ext uri="{BB962C8B-B14F-4D97-AF65-F5344CB8AC3E}">
        <p14:creationId xmlns:p14="http://schemas.microsoft.com/office/powerpoint/2010/main" val="1677872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539443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Issa dawk il-</a:t>
            </a:r>
            <a:r>
              <a:rPr lang="en-US" sz="16000" dirty="0" err="1">
                <a:latin typeface="Times New Roman" panose="02020603050405020304" pitchFamily="18" charset="0"/>
              </a:rPr>
              <a:t>messaġġiera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kienu</a:t>
            </a:r>
            <a:r>
              <a:rPr lang="en-US" sz="16000" dirty="0">
                <a:latin typeface="Times New Roman" panose="02020603050405020304" pitchFamily="18" charset="0"/>
              </a:rPr>
              <a:t> min-</a:t>
            </a:r>
            <a:r>
              <a:rPr lang="en-US" sz="16000" dirty="0" err="1">
                <a:latin typeface="Times New Roman" panose="02020603050405020304" pitchFamily="18" charset="0"/>
              </a:rPr>
              <a:t>naħa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Fariżej</a:t>
            </a:r>
            <a:r>
              <a:rPr lang="en-US" sz="16000" dirty="0">
                <a:latin typeface="Times New Roman" panose="02020603050405020304" pitchFamily="18" charset="0"/>
              </a:rPr>
              <a:t>. Huma </a:t>
            </a:r>
            <a:r>
              <a:rPr lang="en-US" sz="16000" dirty="0" err="1">
                <a:latin typeface="Times New Roman" panose="02020603050405020304" pitchFamily="18" charset="0"/>
              </a:rPr>
              <a:t>staqsewh</a:t>
            </a:r>
            <a:r>
              <a:rPr lang="en-US" sz="16000" dirty="0">
                <a:latin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568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“Mela kif qiegħed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tgħammed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m’intix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Messija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la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Elija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lanqas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Profeta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 </a:t>
            </a:r>
            <a:endParaRPr lang="mt-MT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4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L-ispirtu ta’ Sidi l-Mulej fuqi, għax il-Mulej ikkonsagrani, biex inwassal il-bxara t-tajba lill-fqajrin,</a:t>
            </a:r>
          </a:p>
        </p:txBody>
      </p:sp>
    </p:spTree>
    <p:extLst>
      <p:ext uri="{BB962C8B-B14F-4D97-AF65-F5344CB8AC3E}">
        <p14:creationId xmlns:p14="http://schemas.microsoft.com/office/powerpoint/2010/main" val="2148938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539444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ngħammed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482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ilma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”,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 err="1">
                <a:latin typeface="Times New Roman" panose="02020603050405020304" pitchFamily="18" charset="0"/>
              </a:rPr>
              <a:t>weġibhom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7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539444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“imma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f’nofskom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hemm wieħed li intom ma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tafuhx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li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warajja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346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2539444"/>
            <a:ext cx="22682520" cy="7522687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pPr algn="ctr"/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anqas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jistħoqqli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nħoll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qafla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US" sz="16000" b="1" i="1" dirty="0" err="1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qorq</a:t>
            </a:r>
            <a:r>
              <a:rPr lang="en-US" sz="16000" b="1" i="1" dirty="0">
                <a:solidFill>
                  <a:srgbClr val="482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tiegħu”.</a:t>
            </a:r>
          </a:p>
        </p:txBody>
      </p:sp>
    </p:spTree>
    <p:extLst>
      <p:ext uri="{BB962C8B-B14F-4D97-AF65-F5344CB8AC3E}">
        <p14:creationId xmlns:p14="http://schemas.microsoft.com/office/powerpoint/2010/main" val="2356228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615" y="1308338"/>
            <a:ext cx="22682520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en-US" sz="16000" dirty="0">
                <a:latin typeface="Times New Roman" panose="02020603050405020304" pitchFamily="18" charset="0"/>
              </a:rPr>
              <a:t>Dan ġara </a:t>
            </a:r>
            <a:r>
              <a:rPr lang="en-US" sz="16000" dirty="0" err="1">
                <a:latin typeface="Times New Roman" panose="02020603050405020304" pitchFamily="18" charset="0"/>
              </a:rPr>
              <a:t>f’Betanja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US" sz="16000" dirty="0">
                <a:latin typeface="Times New Roman" panose="02020603050405020304" pitchFamily="18" charset="0"/>
              </a:rPr>
              <a:t>in-</a:t>
            </a:r>
            <a:r>
              <a:rPr lang="en-US" sz="16000" dirty="0" err="1">
                <a:latin typeface="Times New Roman" panose="02020603050405020304" pitchFamily="18" charset="0"/>
              </a:rPr>
              <a:t>naħa</a:t>
            </a:r>
            <a:r>
              <a:rPr lang="en-US" sz="16000" dirty="0">
                <a:latin typeface="Times New Roman" panose="02020603050405020304" pitchFamily="18" charset="0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</a:rPr>
              <a:t>oħra</a:t>
            </a:r>
            <a:r>
              <a:rPr lang="en-US" sz="16000" dirty="0">
                <a:latin typeface="Times New Roman" panose="02020603050405020304" pitchFamily="18" charset="0"/>
              </a:rPr>
              <a:t> tal-</a:t>
            </a:r>
            <a:r>
              <a:rPr lang="en-US" sz="16000" dirty="0" err="1">
                <a:latin typeface="Times New Roman" panose="02020603050405020304" pitchFamily="18" charset="0"/>
              </a:rPr>
              <a:t>Ġordan</a:t>
            </a:r>
            <a:r>
              <a:rPr lang="en-US" sz="16000" dirty="0"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</a:rPr>
              <a:t>fejn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</a:rPr>
              <a:t>Ġwanni</a:t>
            </a:r>
            <a:r>
              <a:rPr lang="en-US" sz="16000" dirty="0">
                <a:latin typeface="Times New Roman" panose="02020603050405020304" pitchFamily="18" charset="0"/>
              </a:rPr>
              <a:t> kien </a:t>
            </a:r>
            <a:r>
              <a:rPr lang="en-US" sz="16000" dirty="0" err="1">
                <a:latin typeface="Times New Roman" panose="02020603050405020304" pitchFamily="18" charset="0"/>
              </a:rPr>
              <a:t>jgħammed</a:t>
            </a:r>
            <a:r>
              <a:rPr lang="en-US" sz="16000" dirty="0">
                <a:latin typeface="Times New Roman" panose="02020603050405020304" pitchFamily="18" charset="0"/>
              </a:rPr>
              <a:t>.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078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435" y="11129028"/>
            <a:ext cx="23399750" cy="1352858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790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Ejja Mulej Ġesù</a:t>
            </a:r>
            <a:endParaRPr kumimoji="0" lang="en-GB" sz="7907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305" y="3779469"/>
            <a:ext cx="22034448" cy="5060475"/>
          </a:xfrm>
          <a:prstGeom prst="rect">
            <a:avLst/>
          </a:prstGeom>
          <a:noFill/>
        </p:spPr>
        <p:txBody>
          <a:bodyPr wrap="square" lIns="134733" tIns="67367" rIns="134733" bIns="67367" rtlCol="0">
            <a:spAutoFit/>
          </a:bodyPr>
          <a:lstStyle/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Il-Kelma tal-Mulej</a:t>
            </a:r>
            <a:endParaRPr kumimoji="0" lang="en-GB" sz="1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12438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R:/ </a:t>
            </a:r>
            <a:r>
              <a:rPr kumimoji="0" lang="en-GB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Tif</a:t>
            </a:r>
            <a:r>
              <a:rPr kumimoji="0" lang="mt-MT" sz="16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ħir lilek Kristu</a:t>
            </a:r>
            <a:endParaRPr kumimoji="0" lang="en-GB" sz="16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0482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8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493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1307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2503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1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bagħatni ndewwi l-qalb miksura; biex inħabbar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il-ħelsien lill-imjassrin,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u lill-ħabsin il-ftuħ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tal-ħabs;</a:t>
            </a:r>
          </a:p>
        </p:txBody>
      </p:sp>
    </p:spTree>
    <p:extLst>
      <p:ext uri="{BB962C8B-B14F-4D97-AF65-F5344CB8AC3E}">
        <p14:creationId xmlns:p14="http://schemas.microsoft.com/office/powerpoint/2010/main" val="3303412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5244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896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9651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24094045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12191859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589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4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biex inniedi s-sena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tal-grazzja tal-Mulej.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Nifraħ fuq li nifraħ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bil-Mulej, taqbeż bil-ferħ ruħi b’Alla tiegħi.</a:t>
            </a:r>
          </a:p>
        </p:txBody>
      </p:sp>
    </p:spTree>
    <p:extLst>
      <p:ext uri="{BB962C8B-B14F-4D97-AF65-F5344CB8AC3E}">
        <p14:creationId xmlns:p14="http://schemas.microsoft.com/office/powerpoint/2010/main" val="193117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1308337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Għax hu libbisni bi lbies is-salvazzjoni,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bil-mantar tal-ġustizzja għattieni,</a:t>
            </a:r>
          </a:p>
        </p:txBody>
      </p:sp>
    </p:spTree>
    <p:extLst>
      <p:ext uri="{BB962C8B-B14F-4D97-AF65-F5344CB8AC3E}">
        <p14:creationId xmlns:p14="http://schemas.microsoft.com/office/powerpoint/2010/main" val="345354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8338"/>
            <a:ext cx="22674841" cy="9984900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bħal għarus imżejjen b’kuruna, bħal għarusa tlellex bil-ġawhar tagħha.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Bħalma l-art tnibbet,</a:t>
            </a:r>
          </a:p>
        </p:txBody>
      </p:sp>
    </p:spTree>
    <p:extLst>
      <p:ext uri="{BB962C8B-B14F-4D97-AF65-F5344CB8AC3E}">
        <p14:creationId xmlns:p14="http://schemas.microsoft.com/office/powerpoint/2010/main" val="421027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454" y="97299"/>
            <a:ext cx="22674841" cy="12447112"/>
          </a:xfrm>
          <a:prstGeom prst="rect">
            <a:avLst/>
          </a:prstGeom>
        </p:spPr>
        <p:txBody>
          <a:bodyPr wrap="square" lIns="134733" tIns="67367" rIns="134733" bIns="67367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bħalma l-ġnien inibbet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il-miżrugħ fih, hekk </a:t>
            </a:r>
          </a:p>
          <a:p>
            <a:r>
              <a:rPr lang="mt-MT" sz="16000" dirty="0">
                <a:latin typeface="Times New Roman" panose="02020603050405020304" pitchFamily="18" charset="0"/>
              </a:rPr>
              <a:t>il-Mulej inibbet il-ġustizzja u l-foħrija, quddiem kollha kemm huma l-ġnus.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69006"/>
      </p:ext>
    </p:extLst>
  </p:cSld>
  <p:clrMapOvr>
    <a:masterClrMapping/>
  </p:clrMapOvr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12763</TotalTime>
  <Words>818</Words>
  <Application>Microsoft Office PowerPoint</Application>
  <PresentationFormat>Custom</PresentationFormat>
  <Paragraphs>135</Paragraphs>
  <Slides>56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56</vt:i4>
      </vt:variant>
    </vt:vector>
  </HeadingPairs>
  <TitlesOfParts>
    <vt:vector size="72" baseType="lpstr">
      <vt:lpstr>Arial</vt:lpstr>
      <vt:lpstr>Calibri</vt:lpstr>
      <vt:lpstr>Cambria</vt:lpstr>
      <vt:lpstr>Consolas</vt:lpstr>
      <vt:lpstr>Corbel</vt:lpstr>
      <vt:lpstr>Times New Roman</vt:lpstr>
      <vt:lpstr>Wingdings</vt:lpstr>
      <vt:lpstr>Wingdings 2</vt:lpstr>
      <vt:lpstr>Wingdings 3</vt:lpstr>
      <vt:lpstr>8_Office Theme</vt:lpstr>
      <vt:lpstr>8_Default Design</vt:lpstr>
      <vt:lpstr>11_Default Design</vt:lpstr>
      <vt:lpstr>5_Theme2</vt:lpstr>
      <vt:lpstr>4_Office Theme</vt:lpstr>
      <vt:lpstr>3_Metro</vt:lpstr>
      <vt:lpstr>1_Office Theme</vt:lpstr>
      <vt:lpstr>It-3 Ħadd tal-Avvent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95</cp:revision>
  <dcterms:created xsi:type="dcterms:W3CDTF">2011-07-13T07:33:25Z</dcterms:created>
  <dcterms:modified xsi:type="dcterms:W3CDTF">2023-09-28T04:49:24Z</dcterms:modified>
</cp:coreProperties>
</file>