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9" r:id="rId3"/>
    <p:sldMasterId id="2147483862" r:id="rId4"/>
    <p:sldMasterId id="2147483876" r:id="rId5"/>
    <p:sldMasterId id="2147483900" r:id="rId6"/>
    <p:sldMasterId id="2147483935" r:id="rId7"/>
  </p:sldMasterIdLst>
  <p:notesMasterIdLst>
    <p:notesMasterId r:id="rId72"/>
  </p:notesMasterIdLst>
  <p:sldIdLst>
    <p:sldId id="2933" r:id="rId8"/>
    <p:sldId id="1072" r:id="rId9"/>
    <p:sldId id="400" r:id="rId10"/>
    <p:sldId id="264" r:id="rId11"/>
    <p:sldId id="2934" r:id="rId12"/>
    <p:sldId id="2935" r:id="rId13"/>
    <p:sldId id="2936" r:id="rId14"/>
    <p:sldId id="2937" r:id="rId15"/>
    <p:sldId id="2938" r:id="rId16"/>
    <p:sldId id="2939" r:id="rId17"/>
    <p:sldId id="2940" r:id="rId18"/>
    <p:sldId id="2941" r:id="rId19"/>
    <p:sldId id="2942" r:id="rId20"/>
    <p:sldId id="2943" r:id="rId21"/>
    <p:sldId id="2944" r:id="rId22"/>
    <p:sldId id="2945" r:id="rId23"/>
    <p:sldId id="2946" r:id="rId24"/>
    <p:sldId id="269" r:id="rId25"/>
    <p:sldId id="259" r:id="rId26"/>
    <p:sldId id="427" r:id="rId27"/>
    <p:sldId id="2947" r:id="rId28"/>
    <p:sldId id="385" r:id="rId29"/>
    <p:sldId id="271" r:id="rId30"/>
    <p:sldId id="2948" r:id="rId31"/>
    <p:sldId id="2894" r:id="rId32"/>
    <p:sldId id="273" r:id="rId33"/>
    <p:sldId id="2949" r:id="rId34"/>
    <p:sldId id="2895" r:id="rId35"/>
    <p:sldId id="308" r:id="rId36"/>
    <p:sldId id="276" r:id="rId37"/>
    <p:sldId id="2950" r:id="rId38"/>
    <p:sldId id="2951" r:id="rId39"/>
    <p:sldId id="2952" r:id="rId40"/>
    <p:sldId id="435" r:id="rId41"/>
    <p:sldId id="414" r:id="rId42"/>
    <p:sldId id="311" r:id="rId43"/>
    <p:sldId id="434" r:id="rId44"/>
    <p:sldId id="312" r:id="rId45"/>
    <p:sldId id="2805" r:id="rId46"/>
    <p:sldId id="2953" r:id="rId47"/>
    <p:sldId id="2954" r:id="rId48"/>
    <p:sldId id="2955" r:id="rId49"/>
    <p:sldId id="2956" r:id="rId50"/>
    <p:sldId id="2957" r:id="rId51"/>
    <p:sldId id="2958" r:id="rId52"/>
    <p:sldId id="2959" r:id="rId53"/>
    <p:sldId id="2960" r:id="rId54"/>
    <p:sldId id="2961" r:id="rId55"/>
    <p:sldId id="2962" r:id="rId56"/>
    <p:sldId id="2964" r:id="rId57"/>
    <p:sldId id="2963" r:id="rId58"/>
    <p:sldId id="443" r:id="rId59"/>
    <p:sldId id="401" r:id="rId60"/>
    <p:sldId id="2877" r:id="rId61"/>
    <p:sldId id="2878" r:id="rId62"/>
    <p:sldId id="2879" r:id="rId63"/>
    <p:sldId id="2880" r:id="rId64"/>
    <p:sldId id="2881" r:id="rId65"/>
    <p:sldId id="2882" r:id="rId66"/>
    <p:sldId id="2883" r:id="rId67"/>
    <p:sldId id="2884" r:id="rId68"/>
    <p:sldId id="2885" r:id="rId69"/>
    <p:sldId id="2886" r:id="rId70"/>
    <p:sldId id="2887" r:id="rId71"/>
  </p:sldIdLst>
  <p:sldSz cx="23399750" cy="12601575"/>
  <p:notesSz cx="6858000" cy="9144000"/>
  <p:defaultTextStyle>
    <a:defPPr>
      <a:defRPr lang="en-US"/>
    </a:defPPr>
    <a:lvl1pPr marL="0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1929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3858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578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771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9646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97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88A"/>
    <a:srgbClr val="0066FF"/>
    <a:srgbClr val="000074"/>
    <a:srgbClr val="482400"/>
    <a:srgbClr val="003300"/>
    <a:srgbClr val="663300"/>
    <a:srgbClr val="191E7D"/>
    <a:srgbClr val="FF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26" y="1206"/>
      </p:cViewPr>
      <p:guideLst>
        <p:guide orient="horz" pos="2160"/>
        <p:guide pos="3197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4817F0-0CD3-4041-B3F3-CA601BCF9FD6}" type="datetimeFigureOut">
              <a:rPr lang="mt-MT" smtClean="0"/>
              <a:pPr/>
              <a:t>05/10/2023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t-M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F45CE5E-9425-4996-9A9B-BCF059114427}" type="slidenum">
              <a:rPr lang="mt-MT" smtClean="0"/>
              <a:pPr/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21565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621929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243858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86578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48771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3109646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0" dirty="0"/>
              <a:t>1/1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0FA58-8F7B-44F7-9231-726B54F7DBB7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7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20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6962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21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17853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67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59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59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9E91-83BB-4D3A-ABB1-517B155E49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1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EE5B-D235-48CF-8B24-BF1A976265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7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F415-6A85-4C01-B6AE-6B669FBBB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95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2477-06EA-4CD8-AF6C-E32747F7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8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5A50-C299-48BA-ABA4-FE33D0A69F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8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57D6-5D34-4C60-AE25-1F00D90DD1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7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5487-7B45-4536-9D6F-5D32D4F45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D12E-1F86-452F-B1AA-F82F8D8AB8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8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B686-2E0E-471D-99C7-68416C0CEC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7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8885-16B5-477B-AF3E-68A0B11A9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5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EDD7-391A-4AA8-B3C6-351CDCAF95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37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6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11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4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2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8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90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76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32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60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9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45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AA866-A465-45DD-ACB0-5F22A48EE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5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2A6941-260B-4F70-8AAA-7F54CEE3F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8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68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74CB06-6E43-453C-B732-A68BFF97AB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51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02CD6D-2E3E-46DF-8844-CE34F7B574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29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35171-AC1D-48D9-AD5E-23AD9C660E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1A1BD-71B1-4524-A711-D33F7DEC7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2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EF5C565-C8F6-4E35-A6B1-2ED5F97E34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16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19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1FAF93E-D777-48A9-A985-A3B8B9607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0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54942E-15E3-44D9-88C3-BA04CF0FA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9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96D4CA-22A8-41D6-A4A5-3C764A195C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37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37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AA4D95-4843-4901-8D1F-0C56439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4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05475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A86714-D3D7-4448-A8BF-70BD05F73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6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2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3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29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5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74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42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20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9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10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48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7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65"/>
            <a:ext cx="19889788" cy="2701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40892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20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0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2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61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602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6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41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81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80605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l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5707E-CC93-4D19-8B83-8154582B80C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81"/>
            <a:ext cx="21059776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CC7141-9BFA-4305-9941-619EFD8E22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5pPr>
      <a:lvl6pPr marL="673673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Times New Roman" panose="02020603050405020304" pitchFamily="18" charset="0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Times New Roman" panose="02020603050405020304" pitchFamily="18" charset="0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Times New Roman" panose="02020603050405020304" pitchFamily="18" charset="0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Times New Roman" panose="02020603050405020304" pitchFamily="18" charset="0"/>
        </a:defRPr>
      </a:lvl5pPr>
      <a:lvl6pPr marL="3705205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70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05/10/2023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79796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10/5/2023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40370"/>
            <a:ext cx="21059775" cy="831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9797"/>
            <a:ext cx="7409921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8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</p:sldLayoutIdLst>
  <p:txStyles>
    <p:titleStyle>
      <a:lvl1pPr algn="ctr" defTabSz="2240280" rtl="0" eaLnBrk="1" latinLnBrk="0" hangingPunct="1">
        <a:spcBef>
          <a:spcPct val="0"/>
        </a:spcBef>
        <a:buNone/>
        <a:defRPr sz="10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0105" indent="-840105" algn="l" defTabSz="2240280" rtl="0" eaLnBrk="1" latinLnBrk="0" hangingPunct="1">
        <a:spcBef>
          <a:spcPct val="20000"/>
        </a:spcBef>
        <a:buFont typeface="Arial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820228" indent="-700088" algn="l" defTabSz="2240280" rtl="0" eaLnBrk="1" latinLnBrk="0" hangingPunct="1">
        <a:spcBef>
          <a:spcPct val="20000"/>
        </a:spcBef>
        <a:buFont typeface="Arial" pitchFamily="34" charset="0"/>
        <a:buChar char="–"/>
        <a:defRPr sz="6860" kern="1200">
          <a:solidFill>
            <a:schemeClr val="tx1"/>
          </a:solidFill>
          <a:latin typeface="+mn-lt"/>
          <a:ea typeface="+mn-ea"/>
          <a:cs typeface="+mn-cs"/>
        </a:defRPr>
      </a:lvl2pPr>
      <a:lvl3pPr marL="28003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3920490" indent="-560070" algn="l" defTabSz="2240280" rtl="0" eaLnBrk="1" latinLnBrk="0" hangingPunct="1">
        <a:spcBef>
          <a:spcPct val="20000"/>
        </a:spcBef>
        <a:buFont typeface="Arial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630" indent="-560070" algn="l" defTabSz="2240280" rtl="0" eaLnBrk="1" latinLnBrk="0" hangingPunct="1">
        <a:spcBef>
          <a:spcPct val="20000"/>
        </a:spcBef>
        <a:buFont typeface="Arial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077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8091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52119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1201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2402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4pPr>
      <a:lvl5pPr marL="448056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5pPr>
      <a:lvl6pPr marL="560070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6pPr>
      <a:lvl7pPr marL="67208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7pPr>
      <a:lvl8pPr marL="78409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8pPr>
      <a:lvl9pPr marL="89611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99750" cy="126518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6420"/>
            <a:ext cx="22901275" cy="12299054"/>
          </a:xfrm>
        </p:spPr>
        <p:txBody>
          <a:bodyPr vert="horz" lIns="0" tIns="0" rIns="0" bIns="0" rtlCol="0" anchor="b">
            <a:noAutofit/>
          </a:bodyPr>
          <a:lstStyle/>
          <a:p>
            <a:pPr algn="ctr"/>
            <a:r>
              <a:rPr lang="en-GB" sz="16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It-</a:t>
            </a:r>
            <a:r>
              <a:rPr lang="mt-MT" sz="16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4 Ħadd tal-Avvent</a:t>
            </a:r>
            <a:endParaRPr lang="en-GB" sz="16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3" name="AutoShape 2" descr="Talents are superpowers"/>
          <p:cNvSpPr>
            <a:spLocks noChangeAspect="1" noChangeArrowheads="1"/>
          </p:cNvSpPr>
          <p:nvPr/>
        </p:nvSpPr>
        <p:spPr bwMode="auto">
          <a:xfrm>
            <a:off x="879634" y="-353933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>
              <a:solidFill>
                <a:prstClr val="black"/>
              </a:solidFill>
            </a:endParaRPr>
          </a:p>
        </p:txBody>
      </p:sp>
      <p:sp>
        <p:nvSpPr>
          <p:cNvPr id="5" name="AutoShape 4" descr="Talents are superpowers"/>
          <p:cNvSpPr>
            <a:spLocks noChangeAspect="1" noChangeArrowheads="1"/>
          </p:cNvSpPr>
          <p:nvPr/>
        </p:nvSpPr>
        <p:spPr bwMode="auto">
          <a:xfrm>
            <a:off x="1253014" y="19447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9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Iżrael. Dejjem kont miegħek f’kull ma kont tidħol għalih; u meta int qridt l-għedewwa tiegħek kollha minn quddiemek. </a:t>
            </a:r>
          </a:p>
        </p:txBody>
      </p:sp>
    </p:spTree>
    <p:extLst>
      <p:ext uri="{BB962C8B-B14F-4D97-AF65-F5344CB8AC3E}">
        <p14:creationId xmlns:p14="http://schemas.microsoft.com/office/powerpoint/2010/main" val="110136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Issa jiena nibnilek isem kbir jixbah l-ismijiet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il-kbar li hawn fid-dinja. Nagħmel post għall-poplu tiegħi Iżrael, </a:t>
            </a:r>
          </a:p>
        </p:txBody>
      </p:sp>
    </p:spTree>
    <p:extLst>
      <p:ext uri="{BB962C8B-B14F-4D97-AF65-F5344CB8AC3E}">
        <p14:creationId xmlns:p14="http://schemas.microsoft.com/office/powerpoint/2010/main" val="223143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nqiegħdu hemm fejn jgħammar bla biża’, u ma jgħakksuhx iżjed il-ħżiena bħalma għamlu sa minn dejjem, </a:t>
            </a:r>
          </a:p>
        </p:txBody>
      </p:sp>
    </p:spTree>
    <p:extLst>
      <p:ext uri="{BB962C8B-B14F-4D97-AF65-F5344CB8AC3E}">
        <p14:creationId xmlns:p14="http://schemas.microsoft.com/office/powerpoint/2010/main" val="187643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jiġifieri sa minn meta qajjimt l-imħallfin fuq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il-poplu tiegħi Iżrael; u nserrħek mill-għedewwa tiegħek kollha. </a:t>
            </a:r>
          </a:p>
        </p:txBody>
      </p:sp>
    </p:spTree>
    <p:extLst>
      <p:ext uri="{BB962C8B-B14F-4D97-AF65-F5344CB8AC3E}">
        <p14:creationId xmlns:p14="http://schemas.microsoft.com/office/powerpoint/2010/main" val="130597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 imbagħad il-Mulej jagħtik kelma li jibnilek dar. U meta inti ttemm żmienek, u tkun striħajt ma’ missirijietek, </a:t>
            </a:r>
          </a:p>
        </p:txBody>
      </p:sp>
    </p:spTree>
    <p:extLst>
      <p:ext uri="{BB962C8B-B14F-4D97-AF65-F5344CB8AC3E}">
        <p14:creationId xmlns:p14="http://schemas.microsoft.com/office/powerpoint/2010/main" val="7610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 nqajjem nislek warajk, nisel ħiereġ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mill-ġewwieni tiegħek, u nsaħħaħ is-saltna tiegħu. Jiena nkun għalih missier, </a:t>
            </a:r>
          </a:p>
        </p:txBody>
      </p:sp>
    </p:spTree>
    <p:extLst>
      <p:ext uri="{BB962C8B-B14F-4D97-AF65-F5344CB8AC3E}">
        <p14:creationId xmlns:p14="http://schemas.microsoft.com/office/powerpoint/2010/main" val="237375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hu jkun għalija iben.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Il-familja tiegħek u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s-saltna tiegħek jibqgħu sħaħ għal dejjem quddiemi. </a:t>
            </a:r>
          </a:p>
        </p:txBody>
      </p:sp>
    </p:spTree>
    <p:extLst>
      <p:ext uri="{BB962C8B-B14F-4D97-AF65-F5344CB8AC3E}">
        <p14:creationId xmlns:p14="http://schemas.microsoft.com/office/powerpoint/2010/main" val="173323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3770550"/>
            <a:ext cx="22674841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It-tron tiegħek jibqa’ sħiħ għal dejjem’”.</a:t>
            </a:r>
          </a:p>
        </p:txBody>
      </p:sp>
    </p:spTree>
    <p:extLst>
      <p:ext uri="{BB962C8B-B14F-4D97-AF65-F5344CB8AC3E}">
        <p14:creationId xmlns:p14="http://schemas.microsoft.com/office/powerpoint/2010/main" val="251465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305" y="3842473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Il-Kelma 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Irroddu ħajr lill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0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491" y="30371"/>
            <a:ext cx="22480997" cy="259826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b="1" dirty="0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</a:t>
            </a:r>
            <a:r>
              <a:rPr lang="en-US" sz="16000" b="1" dirty="0" err="1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Responsorjali</a:t>
            </a:r>
            <a:endParaRPr lang="en-US" sz="16000" b="1" dirty="0">
              <a:solidFill>
                <a:srgbClr val="191E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0B5ACC-6371-73AC-AC6A-B243EEDDCC4D}"/>
              </a:ext>
            </a:extLst>
          </p:cNvPr>
          <p:cNvSpPr txBox="1"/>
          <p:nvPr/>
        </p:nvSpPr>
        <p:spPr>
          <a:xfrm>
            <a:off x="290262" y="4284563"/>
            <a:ext cx="227545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8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2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2539443"/>
            <a:ext cx="22440394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F’kull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żmien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ixandar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fommi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tiegħek.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għedt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8348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1308337"/>
            <a:ext cx="2244039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Tjubitek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tibqa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sħiħa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dejjem;</a:t>
            </a:r>
          </a:p>
          <a:p>
            <a:pPr algn="ctr"/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bħas-smewwiet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int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wettaqt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tiegħek”. </a:t>
            </a:r>
          </a:p>
        </p:txBody>
      </p:sp>
    </p:spTree>
    <p:extLst>
      <p:ext uri="{BB962C8B-B14F-4D97-AF65-F5344CB8AC3E}">
        <p14:creationId xmlns:p14="http://schemas.microsoft.com/office/powerpoint/2010/main" val="110363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08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1308337"/>
            <a:ext cx="22466495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Għamilt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magħżul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tiegħi,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ħlift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lil David,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tiegħi:</a:t>
            </a:r>
          </a:p>
        </p:txBody>
      </p:sp>
    </p:spTree>
    <p:extLst>
      <p:ext uri="{BB962C8B-B14F-4D97-AF65-F5344CB8AC3E}">
        <p14:creationId xmlns:p14="http://schemas.microsoft.com/office/powerpoint/2010/main" val="2273884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1308338"/>
            <a:ext cx="22466495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nislek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jibqa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għal dejjem,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f’kull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żmien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jibqa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sħiħ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tron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tiegħek”.</a:t>
            </a:r>
          </a:p>
        </p:txBody>
      </p:sp>
    </p:spTree>
    <p:extLst>
      <p:ext uri="{BB962C8B-B14F-4D97-AF65-F5344CB8AC3E}">
        <p14:creationId xmlns:p14="http://schemas.microsoft.com/office/powerpoint/2010/main" val="3938146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9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“Hu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jsejjaħli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: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‘Int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missieri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 Alla tiegħi,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fortizza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salvazzjoni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tiegħi!’.</a:t>
            </a:r>
          </a:p>
        </p:txBody>
      </p:sp>
    </p:spTree>
    <p:extLst>
      <p:ext uri="{BB962C8B-B14F-4D97-AF65-F5344CB8AC3E}">
        <p14:creationId xmlns:p14="http://schemas.microsoft.com/office/powerpoint/2010/main" val="2330104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It-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tjieba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nżommha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fuqu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għal dejjem,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patt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miegħu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jibqa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sħiħ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638884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It-tjieba tal-Mulej irrid dejjem ngħanni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92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9" y="-723200"/>
            <a:ext cx="21059776" cy="199061"/>
          </a:xfrm>
        </p:spPr>
        <p:txBody>
          <a:bodyPr/>
          <a:lstStyle/>
          <a:p>
            <a:pPr eaLnBrk="1" hangingPunct="1"/>
            <a:r>
              <a:rPr lang="mt-MT" sz="5849" dirty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250" y="1788454"/>
            <a:ext cx="22645250" cy="902466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Ewwel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Ittra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Pawl </a:t>
            </a:r>
            <a:r>
              <a:rPr 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Appostlu</a:t>
            </a: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lir-Rumani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it-I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Rum16, 25-27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BC009-CD73-A0CE-DB4F-E820E55451D9}"/>
              </a:ext>
            </a:extLst>
          </p:cNvPr>
          <p:cNvSpPr txBox="1"/>
          <p:nvPr/>
        </p:nvSpPr>
        <p:spPr>
          <a:xfrm>
            <a:off x="358615" y="3022967"/>
            <a:ext cx="226825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6000" b="1" i="0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mit-Tieni Ktieb</a:t>
            </a:r>
          </a:p>
          <a:p>
            <a:pPr algn="ctr"/>
            <a:r>
              <a:rPr lang="mt-MT" sz="16000" b="1" i="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ta’ Samwel</a:t>
            </a:r>
          </a:p>
          <a:p>
            <a:pPr algn="ctr"/>
            <a:r>
              <a:rPr lang="pl-PL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Sam 7, 1-5.8b-12.14a.16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4317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Ħuti, lil Alla li għandu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l-qawwa li jwettaqkom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fl-Evanġelju li nħabbar jien,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jien u nxandar lil Ġesù Kristu,</a:t>
            </a:r>
          </a:p>
        </p:txBody>
      </p:sp>
    </p:spTree>
    <p:extLst>
      <p:ext uri="{BB962C8B-B14F-4D97-AF65-F5344CB8AC3E}">
        <p14:creationId xmlns:p14="http://schemas.microsoft.com/office/powerpoint/2010/main" val="2785488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skont ir-rivelazzjoni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tal-misteru li kien moħbi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fis-skiet tal-eternità;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lil dan li Alla issa rrivelalna dan il-misteru,</a:t>
            </a:r>
          </a:p>
        </p:txBody>
      </p:sp>
    </p:spTree>
    <p:extLst>
      <p:ext uri="{BB962C8B-B14F-4D97-AF65-F5344CB8AC3E}">
        <p14:creationId xmlns:p14="http://schemas.microsoft.com/office/powerpoint/2010/main" val="258086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u għarrfu lill-ġnus bil-kitba tal-Profeti, skont l-ordni tiegħu, Alla ta’ dejjem,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biex iwassalhom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għall-ubbidjenza tal-fidi;</a:t>
            </a:r>
          </a:p>
        </p:txBody>
      </p:sp>
    </p:spTree>
    <p:extLst>
      <p:ext uri="{BB962C8B-B14F-4D97-AF65-F5344CB8AC3E}">
        <p14:creationId xmlns:p14="http://schemas.microsoft.com/office/powerpoint/2010/main" val="2511321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308338"/>
            <a:ext cx="22754528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lil dan Alla, waħdu fl-għerf, il-glorja għal dejjem ta’ dejjem b’Ġesù Kristu. Ammen.</a:t>
            </a:r>
          </a:p>
        </p:txBody>
      </p:sp>
    </p:spTree>
    <p:extLst>
      <p:ext uri="{BB962C8B-B14F-4D97-AF65-F5344CB8AC3E}">
        <p14:creationId xmlns:p14="http://schemas.microsoft.com/office/powerpoint/2010/main" val="3547952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651" y="3770550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Irroddu ħajr lill Alla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865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512" y="1308338"/>
            <a:ext cx="2229672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Ara,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tal-Mulej:</a:t>
            </a:r>
          </a:p>
          <a:p>
            <a:pPr algn="ctr">
              <a:defRPr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jsir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skont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kelmtek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60273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58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68" y="6054334"/>
            <a:ext cx="272162" cy="53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4733" tIns="67367" rIns="134733" bIns="67367">
            <a:spAutoFit/>
          </a:bodyPr>
          <a:lstStyle/>
          <a:p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78595" y="1934545"/>
            <a:ext cx="22970552" cy="906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skont</a:t>
            </a:r>
            <a:endParaRPr lang="mt-MT" sz="16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Luqa</a:t>
            </a: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Lq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26-38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Glorja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</a:p>
        </p:txBody>
      </p:sp>
    </p:spTree>
    <p:extLst>
      <p:ext uri="{BB962C8B-B14F-4D97-AF65-F5344CB8AC3E}">
        <p14:creationId xmlns:p14="http://schemas.microsoft.com/office/powerpoint/2010/main" val="2748400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F’dak </a:t>
            </a:r>
            <a:r>
              <a:rPr lang="en-US" sz="16000" dirty="0" err="1">
                <a:latin typeface="Times New Roman" panose="02020603050405020304" pitchFamily="18" charset="0"/>
              </a:rPr>
              <a:t>iż-żmien</a:t>
            </a:r>
            <a:r>
              <a:rPr lang="en-US" sz="16000" dirty="0">
                <a:latin typeface="Times New Roman" panose="02020603050405020304" pitchFamily="18" charset="0"/>
              </a:rPr>
              <a:t>, Alla </a:t>
            </a:r>
            <a:r>
              <a:rPr lang="en-US" sz="16000" dirty="0" err="1">
                <a:latin typeface="Times New Roman" panose="02020603050405020304" pitchFamily="18" charset="0"/>
              </a:rPr>
              <a:t>bagħat</a:t>
            </a:r>
            <a:r>
              <a:rPr lang="en-US" sz="16000" dirty="0"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</a:rPr>
              <a:t>anġlu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Gabrijel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f’belt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Galilija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</a:rPr>
              <a:t>jisimha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Nazaret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</a:rPr>
              <a:t>għand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xebba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</a:rPr>
              <a:t>mgħarrsa</a:t>
            </a:r>
            <a:r>
              <a:rPr lang="en-US" sz="16000" dirty="0">
                <a:latin typeface="Times New Roman" panose="02020603050405020304" pitchFamily="18" charset="0"/>
              </a:rPr>
              <a:t> ma’ </a:t>
            </a:r>
            <a:r>
              <a:rPr lang="en-US" sz="16000" dirty="0" err="1">
                <a:latin typeface="Times New Roman" panose="02020603050405020304" pitchFamily="18" charset="0"/>
              </a:rPr>
              <a:t>raġel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jismu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Meta s-Sultan David mar joqgħod f’daru, u l-Mulej serrħu mill-għedewwa kollha ta’ madwaru, </a:t>
            </a:r>
          </a:p>
        </p:txBody>
      </p:sp>
    </p:spTree>
    <p:extLst>
      <p:ext uri="{BB962C8B-B14F-4D97-AF65-F5344CB8AC3E}">
        <p14:creationId xmlns:p14="http://schemas.microsoft.com/office/powerpoint/2010/main" val="2148938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7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 err="1">
                <a:latin typeface="Times New Roman" panose="02020603050405020304" pitchFamily="18" charset="0"/>
              </a:rPr>
              <a:t>Ġużeppi</a:t>
            </a:r>
            <a:r>
              <a:rPr lang="en-US" sz="16000" dirty="0">
                <a:latin typeface="Times New Roman" panose="02020603050405020304" pitchFamily="18" charset="0"/>
              </a:rPr>
              <a:t> mid-dar ta’ David. Dix-</a:t>
            </a:r>
            <a:r>
              <a:rPr lang="en-US" sz="16000" dirty="0" err="1">
                <a:latin typeface="Times New Roman" panose="02020603050405020304" pitchFamily="18" charset="0"/>
              </a:rPr>
              <a:t>xebba</a:t>
            </a:r>
            <a:r>
              <a:rPr lang="en-US" sz="16000" dirty="0">
                <a:latin typeface="Times New Roman" panose="02020603050405020304" pitchFamily="18" charset="0"/>
              </a:rPr>
              <a:t> kien </a:t>
            </a:r>
            <a:r>
              <a:rPr lang="en-US" sz="16000" dirty="0" err="1">
                <a:latin typeface="Times New Roman" panose="02020603050405020304" pitchFamily="18" charset="0"/>
              </a:rPr>
              <a:t>jisimha</a:t>
            </a:r>
            <a:r>
              <a:rPr lang="en-US" sz="16000" dirty="0">
                <a:latin typeface="Times New Roman" panose="02020603050405020304" pitchFamily="18" charset="0"/>
              </a:rPr>
              <a:t> Marija. L-</a:t>
            </a:r>
            <a:r>
              <a:rPr lang="en-US" sz="16000" dirty="0" err="1">
                <a:latin typeface="Times New Roman" panose="02020603050405020304" pitchFamily="18" charset="0"/>
              </a:rPr>
              <a:t>anġlu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daħal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għandha</a:t>
            </a:r>
            <a:r>
              <a:rPr lang="en-US" sz="16000" dirty="0">
                <a:latin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</a:rPr>
              <a:t>qalilha</a:t>
            </a:r>
            <a:r>
              <a:rPr lang="en-US" sz="16000" dirty="0">
                <a:latin typeface="Times New Roman" panose="02020603050405020304" pitchFamily="18" charset="0"/>
              </a:rPr>
              <a:t>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28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mimlija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bil-grazzja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il-Mulej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  <a:p>
            <a:r>
              <a:rPr lang="en-US" sz="16000" dirty="0">
                <a:latin typeface="Times New Roman" panose="02020603050405020304" pitchFamily="18" charset="0"/>
              </a:rPr>
              <a:t>Hi </a:t>
            </a:r>
            <a:r>
              <a:rPr lang="en-US" sz="16000" dirty="0" err="1">
                <a:latin typeface="Times New Roman" panose="02020603050405020304" pitchFamily="18" charset="0"/>
              </a:rPr>
              <a:t>tħawdet</a:t>
            </a:r>
            <a:r>
              <a:rPr lang="en-US" sz="16000" dirty="0">
                <a:latin typeface="Times New Roman" panose="02020603050405020304" pitchFamily="18" charset="0"/>
              </a:rPr>
              <a:t> ħafna għal dan il-</a:t>
            </a:r>
            <a:r>
              <a:rPr lang="en-US" sz="16000" dirty="0" err="1">
                <a:latin typeface="Times New Roman" panose="02020603050405020304" pitchFamily="18" charset="0"/>
              </a:rPr>
              <a:t>kliem</a:t>
            </a:r>
            <a:r>
              <a:rPr lang="en-US" sz="16000" dirty="0">
                <a:latin typeface="Times New Roman" panose="02020603050405020304" pitchFamily="18" charset="0"/>
              </a:rPr>
              <a:t>, u </a:t>
            </a:r>
            <a:r>
              <a:rPr lang="en-US" sz="16000" dirty="0" err="1">
                <a:latin typeface="Times New Roman" panose="02020603050405020304" pitchFamily="18" charset="0"/>
              </a:rPr>
              <a:t>bdiet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taħseb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430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 err="1">
                <a:latin typeface="Times New Roman" panose="02020603050405020304" pitchFamily="18" charset="0"/>
              </a:rPr>
              <a:t>bejnha</a:t>
            </a:r>
            <a:r>
              <a:rPr lang="en-US" sz="16000" dirty="0">
                <a:latin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</a:rPr>
              <a:t>bejn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ruħha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x’setgħet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qatt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tfisser</a:t>
            </a:r>
            <a:r>
              <a:rPr lang="en-US" sz="16000" dirty="0">
                <a:latin typeface="Times New Roman" panose="02020603050405020304" pitchFamily="18" charset="0"/>
              </a:rPr>
              <a:t> din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it-</a:t>
            </a:r>
            <a:r>
              <a:rPr lang="en-US" sz="16000" dirty="0" err="1">
                <a:latin typeface="Times New Roman" panose="02020603050405020304" pitchFamily="18" charset="0"/>
              </a:rPr>
              <a:t>tislima</a:t>
            </a:r>
            <a:r>
              <a:rPr lang="en-US" sz="16000" dirty="0">
                <a:latin typeface="Times New Roman" panose="02020603050405020304" pitchFamily="18" charset="0"/>
              </a:rPr>
              <a:t>. Iżda l-</a:t>
            </a:r>
            <a:r>
              <a:rPr lang="en-US" sz="16000" dirty="0" err="1">
                <a:latin typeface="Times New Roman" panose="02020603050405020304" pitchFamily="18" charset="0"/>
              </a:rPr>
              <a:t>anġlu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qalilha</a:t>
            </a:r>
            <a:r>
              <a:rPr lang="en-US" sz="16000" dirty="0">
                <a:latin typeface="Times New Roman" panose="02020603050405020304" pitchFamily="18" charset="0"/>
              </a:rPr>
              <a:t>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50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Tibżax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Marija, għax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grazzja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Alla. Ara, int 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tnissel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jkollok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ssemmih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Ġesù. </a:t>
            </a:r>
          </a:p>
        </p:txBody>
      </p:sp>
    </p:spTree>
    <p:extLst>
      <p:ext uri="{BB962C8B-B14F-4D97-AF65-F5344CB8AC3E}">
        <p14:creationId xmlns:p14="http://schemas.microsoft.com/office/powerpoint/2010/main" val="2047017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jkun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jkun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jissejjaħ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Bin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Għoli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 Alla jagħtih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tron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David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47806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jsaltan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dejjem fuq dar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Ġakobb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hemm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tmiem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għas-saltna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tiegħu”.</a:t>
            </a:r>
          </a:p>
        </p:txBody>
      </p:sp>
    </p:spTree>
    <p:extLst>
      <p:ext uri="{BB962C8B-B14F-4D97-AF65-F5344CB8AC3E}">
        <p14:creationId xmlns:p14="http://schemas.microsoft.com/office/powerpoint/2010/main" val="2321275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>
                <a:latin typeface="Times New Roman" panose="02020603050405020304" pitchFamily="18" charset="0"/>
              </a:rPr>
              <a:t>Iżda Marija </a:t>
            </a:r>
            <a:r>
              <a:rPr lang="en-US" sz="16000" dirty="0" err="1">
                <a:latin typeface="Times New Roman" panose="02020603050405020304" pitchFamily="18" charset="0"/>
              </a:rPr>
              <a:t>qalet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lill-anġlu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“Kif ikun dan, ladarba ma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nagħrafx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raġel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?”. </a:t>
            </a:r>
            <a:endParaRPr lang="mt-MT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US" sz="16000" dirty="0" err="1">
                <a:latin typeface="Times New Roman" panose="02020603050405020304" pitchFamily="18" charset="0"/>
              </a:rPr>
              <a:t>Wieġeb</a:t>
            </a:r>
            <a:r>
              <a:rPr lang="en-US" sz="16000" dirty="0"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</a:rPr>
              <a:t>anġlu</a:t>
            </a:r>
            <a:r>
              <a:rPr lang="en-US" sz="16000" dirty="0">
                <a:latin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</a:rPr>
              <a:t>qalilha</a:t>
            </a:r>
            <a:r>
              <a:rPr lang="en-US" sz="16000" dirty="0">
                <a:latin typeface="Times New Roman" panose="02020603050405020304" pitchFamily="18" charset="0"/>
              </a:rPr>
              <a:t>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162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qawwa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Għoli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tixħet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id-dell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jitwieled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minnek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110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ikun qaddis,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jissejjaħ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Bin Alla. Ara,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Eliżabetta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fi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xjuħitha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hi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nisslet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ġa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għandha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66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xhur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kienu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jistax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ikollha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tfal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għax għal Alla ma hemm xejn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jistax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86080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3770550"/>
            <a:ext cx="22674841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is-sultan qal lil Natan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il-profeta: </a:t>
            </a:r>
          </a:p>
        </p:txBody>
      </p:sp>
    </p:spTree>
    <p:extLst>
      <p:ext uri="{BB962C8B-B14F-4D97-AF65-F5344CB8AC3E}">
        <p14:creationId xmlns:p14="http://schemas.microsoft.com/office/powerpoint/2010/main" val="25279792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Imbagħad </a:t>
            </a:r>
            <a:r>
              <a:rPr lang="en-US" sz="16000" dirty="0" err="1">
                <a:latin typeface="Times New Roman" panose="02020603050405020304" pitchFamily="18" charset="0"/>
              </a:rPr>
              <a:t>qalet</a:t>
            </a:r>
            <a:r>
              <a:rPr lang="en-US" sz="16000" dirty="0">
                <a:latin typeface="Times New Roman" panose="02020603050405020304" pitchFamily="18" charset="0"/>
              </a:rPr>
              <a:t> Marija: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“Ara,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tal-Mulej: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jsir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skont </a:t>
            </a:r>
            <a:r>
              <a:rPr lang="en-US" sz="16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kelmtek</a:t>
            </a:r>
            <a:r>
              <a:rPr lang="en-US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!” </a:t>
            </a:r>
            <a:endParaRPr lang="mt-MT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3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3770549"/>
            <a:ext cx="22682520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U l-</a:t>
            </a:r>
            <a:r>
              <a:rPr lang="en-US" sz="16000" dirty="0" err="1">
                <a:latin typeface="Times New Roman" panose="02020603050405020304" pitchFamily="18" charset="0"/>
              </a:rPr>
              <a:t>anġlu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telaq</a:t>
            </a:r>
            <a:r>
              <a:rPr lang="en-US" sz="16000" dirty="0">
                <a:latin typeface="Times New Roman" panose="02020603050405020304" pitchFamily="18" charset="0"/>
              </a:rPr>
              <a:t> minn </a:t>
            </a:r>
            <a:r>
              <a:rPr lang="en-US" sz="16000" dirty="0" err="1">
                <a:latin typeface="Times New Roman" panose="02020603050405020304" pitchFamily="18" charset="0"/>
              </a:rPr>
              <a:t>quddiemha</a:t>
            </a:r>
            <a:r>
              <a:rPr lang="en-US" sz="16000" dirty="0">
                <a:latin typeface="Times New Roman" panose="02020603050405020304" pitchFamily="18" charset="0"/>
              </a:rPr>
              <a:t>.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94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05" y="3779469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</a:t>
            </a:r>
            <a:r>
              <a:rPr kumimoji="0" lang="en-GB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Tif</a:t>
            </a: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ħir lilek Kristu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48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8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49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307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25036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131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244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8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“Issa, ara jien qiegħed f’dar taċ-ċedru, u l-arka ta’ Alla qiegħda f’nofs ta’ tinda!”.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U qal Natan lis-sultan:</a:t>
            </a:r>
          </a:p>
        </p:txBody>
      </p:sp>
    </p:spTree>
    <p:extLst>
      <p:ext uri="{BB962C8B-B14F-4D97-AF65-F5344CB8AC3E}">
        <p14:creationId xmlns:p14="http://schemas.microsoft.com/office/powerpoint/2010/main" val="9665997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9651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4094045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12191859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89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4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“Kull ma għandek fi ħsiebek li tagħmel, mur agħmlu, għax il-Mulej miegħek”.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Imma dak il-lejl stess ġiet</a:t>
            </a:r>
          </a:p>
        </p:txBody>
      </p:sp>
    </p:spTree>
    <p:extLst>
      <p:ext uri="{BB962C8B-B14F-4D97-AF65-F5344CB8AC3E}">
        <p14:creationId xmlns:p14="http://schemas.microsoft.com/office/powerpoint/2010/main" val="202578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il-kelma tal-Mulej lil Natan u qallu: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“Mur għid lill-qaddej tiegħi David: ‘Dan jgħid il-Mulej:</a:t>
            </a:r>
          </a:p>
        </p:txBody>
      </p:sp>
    </p:spTree>
    <p:extLst>
      <p:ext uri="{BB962C8B-B14F-4D97-AF65-F5344CB8AC3E}">
        <p14:creationId xmlns:p14="http://schemas.microsoft.com/office/powerpoint/2010/main" val="1321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 tibnili int dar biex noqgħod fiha? Ara, jiena ħadtek mill-mergħat minn wara l-imrieħel biex tkun prinċep fuq il-poplu tiegħi</a:t>
            </a:r>
          </a:p>
        </p:txBody>
      </p:sp>
    </p:spTree>
    <p:extLst>
      <p:ext uri="{BB962C8B-B14F-4D97-AF65-F5344CB8AC3E}">
        <p14:creationId xmlns:p14="http://schemas.microsoft.com/office/powerpoint/2010/main" val="2002926530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12784</TotalTime>
  <Words>1008</Words>
  <Application>Microsoft Office PowerPoint</Application>
  <PresentationFormat>Custom</PresentationFormat>
  <Paragraphs>143</Paragraphs>
  <Slides>64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64</vt:i4>
      </vt:variant>
    </vt:vector>
  </HeadingPairs>
  <TitlesOfParts>
    <vt:vector size="80" baseType="lpstr">
      <vt:lpstr>Arial</vt:lpstr>
      <vt:lpstr>Calibri</vt:lpstr>
      <vt:lpstr>Cambria</vt:lpstr>
      <vt:lpstr>Consolas</vt:lpstr>
      <vt:lpstr>Corbel</vt:lpstr>
      <vt:lpstr>Times New Roman</vt:lpstr>
      <vt:lpstr>Wingdings</vt:lpstr>
      <vt:lpstr>Wingdings 2</vt:lpstr>
      <vt:lpstr>Wingdings 3</vt:lpstr>
      <vt:lpstr>8_Office Theme</vt:lpstr>
      <vt:lpstr>8_Default Design</vt:lpstr>
      <vt:lpstr>11_Default Design</vt:lpstr>
      <vt:lpstr>5_Theme2</vt:lpstr>
      <vt:lpstr>4_Office Theme</vt:lpstr>
      <vt:lpstr>3_Metro</vt:lpstr>
      <vt:lpstr>1_Office Theme</vt:lpstr>
      <vt:lpstr>It-4 Ħadd tal-Avvent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96</cp:revision>
  <dcterms:created xsi:type="dcterms:W3CDTF">2011-07-13T07:33:25Z</dcterms:created>
  <dcterms:modified xsi:type="dcterms:W3CDTF">2023-10-05T07:11:34Z</dcterms:modified>
</cp:coreProperties>
</file>