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56" r:id="rId7"/>
    <p:sldMasterId id="2147483768" r:id="rId8"/>
    <p:sldMasterId id="2147483780" r:id="rId9"/>
  </p:sldMasterIdLst>
  <p:sldIdLst>
    <p:sldId id="259" r:id="rId10"/>
    <p:sldId id="256" r:id="rId11"/>
    <p:sldId id="263" r:id="rId12"/>
    <p:sldId id="264" r:id="rId13"/>
    <p:sldId id="265" r:id="rId14"/>
    <p:sldId id="266" r:id="rId15"/>
    <p:sldId id="268" r:id="rId16"/>
    <p:sldId id="269" r:id="rId17"/>
    <p:sldId id="270" r:id="rId18"/>
    <p:sldId id="272" r:id="rId19"/>
    <p:sldId id="273" r:id="rId20"/>
    <p:sldId id="284" r:id="rId21"/>
    <p:sldId id="274" r:id="rId22"/>
    <p:sldId id="275" r:id="rId23"/>
    <p:sldId id="276" r:id="rId24"/>
    <p:sldId id="277" r:id="rId25"/>
    <p:sldId id="278" r:id="rId26"/>
    <p:sldId id="279" r:id="rId27"/>
    <p:sldId id="281" r:id="rId28"/>
    <p:sldId id="282" r:id="rId29"/>
    <p:sldId id="283" r:id="rId30"/>
  </p:sldIdLst>
  <p:sldSz cx="11887200" cy="11887200"/>
  <p:notesSz cx="9144000" cy="6858000"/>
  <p:defaultTextStyle>
    <a:defPPr>
      <a:defRPr lang="en-US"/>
    </a:defPPr>
    <a:lvl1pPr marL="0" algn="l" defTabSz="914172" rtl="0" eaLnBrk="1" latinLnBrk="0" hangingPunct="1">
      <a:defRPr sz="1800" kern="1200">
        <a:solidFill>
          <a:schemeClr val="tx1"/>
        </a:solidFill>
        <a:latin typeface="+mn-lt"/>
        <a:ea typeface="+mn-ea"/>
        <a:cs typeface="+mn-cs"/>
      </a:defRPr>
    </a:lvl1pPr>
    <a:lvl2pPr marL="457087"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60" algn="l" defTabSz="914172" rtl="0" eaLnBrk="1" latinLnBrk="0" hangingPunct="1">
      <a:defRPr sz="1800" kern="1200">
        <a:solidFill>
          <a:schemeClr val="tx1"/>
        </a:solidFill>
        <a:latin typeface="+mn-lt"/>
        <a:ea typeface="+mn-ea"/>
        <a:cs typeface="+mn-cs"/>
      </a:defRPr>
    </a:lvl4pPr>
    <a:lvl5pPr marL="1828347" algn="l" defTabSz="914172" rtl="0" eaLnBrk="1" latinLnBrk="0" hangingPunct="1">
      <a:defRPr sz="1800" kern="1200">
        <a:solidFill>
          <a:schemeClr val="tx1"/>
        </a:solidFill>
        <a:latin typeface="+mn-lt"/>
        <a:ea typeface="+mn-ea"/>
        <a:cs typeface="+mn-cs"/>
      </a:defRPr>
    </a:lvl5pPr>
    <a:lvl6pPr marL="2285434" algn="l" defTabSz="914172" rtl="0" eaLnBrk="1" latinLnBrk="0" hangingPunct="1">
      <a:defRPr sz="1800" kern="1200">
        <a:solidFill>
          <a:schemeClr val="tx1"/>
        </a:solidFill>
        <a:latin typeface="+mn-lt"/>
        <a:ea typeface="+mn-ea"/>
        <a:cs typeface="+mn-cs"/>
      </a:defRPr>
    </a:lvl6pPr>
    <a:lvl7pPr marL="2742520" algn="l" defTabSz="914172" rtl="0" eaLnBrk="1" latinLnBrk="0" hangingPunct="1">
      <a:defRPr sz="1800" kern="1200">
        <a:solidFill>
          <a:schemeClr val="tx1"/>
        </a:solidFill>
        <a:latin typeface="+mn-lt"/>
        <a:ea typeface="+mn-ea"/>
        <a:cs typeface="+mn-cs"/>
      </a:defRPr>
    </a:lvl7pPr>
    <a:lvl8pPr marL="3199606" algn="l" defTabSz="914172" rtl="0" eaLnBrk="1" latinLnBrk="0" hangingPunct="1">
      <a:defRPr sz="1800" kern="1200">
        <a:solidFill>
          <a:schemeClr val="tx1"/>
        </a:solidFill>
        <a:latin typeface="+mn-lt"/>
        <a:ea typeface="+mn-ea"/>
        <a:cs typeface="+mn-cs"/>
      </a:defRPr>
    </a:lvl8pPr>
    <a:lvl9pPr marL="3656694" algn="l" defTabSz="9141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48" d="100"/>
          <a:sy n="48" d="100"/>
        </p:scale>
        <p:origin x="2142" y="66"/>
      </p:cViewPr>
      <p:guideLst>
        <p:guide orient="horz" pos="3744"/>
        <p:guide pos="3744"/>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383115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301316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151756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93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75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9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940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92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69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808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8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414610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748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4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942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0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061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984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99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368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861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1138886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62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131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033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5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07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137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513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89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490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870227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671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3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222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323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64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442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070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581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983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34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773107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634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734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270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82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429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896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138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62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8596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7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430479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8682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027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935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050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208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654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689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950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78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35879672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575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323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1380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447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9767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63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7333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0984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6893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64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13267507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367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445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13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1298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846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2056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2829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545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810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700"/>
            </a:lvl1pPr>
          </a:lstStyle>
          <a:p>
            <a:r>
              <a:rPr lang="en-US"/>
              <a:t>Click to edit Master title style</a:t>
            </a:r>
            <a:endParaRPr lang="en-US" dirty="0"/>
          </a:p>
        </p:txBody>
      </p:sp>
      <p:sp>
        <p:nvSpPr>
          <p:cNvPr id="3" name="Subtitle 2"/>
          <p:cNvSpPr>
            <a:spLocks noGrp="1"/>
          </p:cNvSpPr>
          <p:nvPr>
            <p:ph type="subTitle" idx="1"/>
          </p:nvPr>
        </p:nvSpPr>
        <p:spPr>
          <a:xfrm>
            <a:off x="1485900" y="6243533"/>
            <a:ext cx="8915400" cy="2869987"/>
          </a:xfrm>
        </p:spPr>
        <p:txBody>
          <a:bodyPr/>
          <a:lstStyle>
            <a:lvl1pPr marL="0" indent="0" algn="ctr">
              <a:buNone/>
              <a:defRPr sz="3100"/>
            </a:lvl1pPr>
            <a:lvl2pPr marL="594212" indent="0" algn="ctr">
              <a:buNone/>
              <a:defRPr sz="2500"/>
            </a:lvl2pPr>
            <a:lvl3pPr marL="1188426" indent="0" algn="ctr">
              <a:buNone/>
              <a:defRPr sz="2400"/>
            </a:lvl3pPr>
            <a:lvl4pPr marL="1782638" indent="0" algn="ctr">
              <a:buNone/>
              <a:defRPr sz="2100"/>
            </a:lvl4pPr>
            <a:lvl5pPr marL="2376851" indent="0" algn="ctr">
              <a:buNone/>
              <a:defRPr sz="2100"/>
            </a:lvl5pPr>
            <a:lvl6pPr marL="2971063" indent="0" algn="ctr">
              <a:buNone/>
              <a:defRPr sz="2100"/>
            </a:lvl6pPr>
            <a:lvl7pPr marL="3565277" indent="0" algn="ctr">
              <a:buNone/>
              <a:defRPr sz="2100"/>
            </a:lvl7pPr>
            <a:lvl8pPr marL="4159489" indent="0" algn="ctr">
              <a:buNone/>
              <a:defRPr sz="2100"/>
            </a:lvl8pPr>
            <a:lvl9pPr marL="4753702"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4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3AF4E-302E-4644-B351-C080802D3E2E}" type="slidenum">
              <a:rPr lang="en-US" smtClean="0"/>
              <a:t>‹#›</a:t>
            </a:fld>
            <a:endParaRPr lang="en-US"/>
          </a:p>
        </p:txBody>
      </p:sp>
    </p:spTree>
    <p:extLst>
      <p:ext uri="{BB962C8B-B14F-4D97-AF65-F5344CB8AC3E}">
        <p14:creationId xmlns:p14="http://schemas.microsoft.com/office/powerpoint/2010/main" val="41362188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702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50"/>
            <a:ext cx="10252710" cy="4944744"/>
          </a:xfrm>
        </p:spPr>
        <p:txBody>
          <a:bodyPr anchor="b"/>
          <a:lstStyle>
            <a:lvl1pPr>
              <a:defRPr sz="7700"/>
            </a:lvl1pPr>
          </a:lstStyle>
          <a:p>
            <a:r>
              <a:rPr lang="en-US"/>
              <a:t>Click to edit Master title style</a:t>
            </a:r>
            <a:endParaRPr lang="en-US" dirty="0"/>
          </a:p>
        </p:txBody>
      </p:sp>
      <p:sp>
        <p:nvSpPr>
          <p:cNvPr id="3" name="Text Placeholder 2"/>
          <p:cNvSpPr>
            <a:spLocks noGrp="1"/>
          </p:cNvSpPr>
          <p:nvPr>
            <p:ph type="body" idx="1"/>
          </p:nvPr>
        </p:nvSpPr>
        <p:spPr>
          <a:xfrm>
            <a:off x="811054" y="7955075"/>
            <a:ext cx="10252710" cy="2600324"/>
          </a:xfrm>
        </p:spPr>
        <p:txBody>
          <a:bodyPr/>
          <a:lstStyle>
            <a:lvl1pPr marL="0" indent="0">
              <a:buNone/>
              <a:defRPr sz="3100">
                <a:solidFill>
                  <a:schemeClr val="tx1"/>
                </a:solidFill>
              </a:defRPr>
            </a:lvl1pPr>
            <a:lvl2pPr marL="594212" indent="0">
              <a:buNone/>
              <a:defRPr sz="2500">
                <a:solidFill>
                  <a:schemeClr val="tx1">
                    <a:tint val="75000"/>
                  </a:schemeClr>
                </a:solidFill>
              </a:defRPr>
            </a:lvl2pPr>
            <a:lvl3pPr marL="1188426" indent="0">
              <a:buNone/>
              <a:defRPr sz="2400">
                <a:solidFill>
                  <a:schemeClr val="tx1">
                    <a:tint val="75000"/>
                  </a:schemeClr>
                </a:solidFill>
              </a:defRPr>
            </a:lvl3pPr>
            <a:lvl4pPr marL="1782638" indent="0">
              <a:buNone/>
              <a:defRPr sz="2100">
                <a:solidFill>
                  <a:schemeClr val="tx1">
                    <a:tint val="75000"/>
                  </a:schemeClr>
                </a:solidFill>
              </a:defRPr>
            </a:lvl4pPr>
            <a:lvl5pPr marL="2376851" indent="0">
              <a:buNone/>
              <a:defRPr sz="2100">
                <a:solidFill>
                  <a:schemeClr val="tx1">
                    <a:tint val="75000"/>
                  </a:schemeClr>
                </a:solidFill>
              </a:defRPr>
            </a:lvl5pPr>
            <a:lvl6pPr marL="2971063" indent="0">
              <a:buNone/>
              <a:defRPr sz="2100">
                <a:solidFill>
                  <a:schemeClr val="tx1">
                    <a:tint val="75000"/>
                  </a:schemeClr>
                </a:solidFill>
              </a:defRPr>
            </a:lvl6pPr>
            <a:lvl7pPr marL="3565277" indent="0">
              <a:buNone/>
              <a:defRPr sz="2100">
                <a:solidFill>
                  <a:schemeClr val="tx1">
                    <a:tint val="75000"/>
                  </a:schemeClr>
                </a:solidFill>
              </a:defRPr>
            </a:lvl7pPr>
            <a:lvl8pPr marL="4159489" indent="0">
              <a:buNone/>
              <a:defRPr sz="2100">
                <a:solidFill>
                  <a:schemeClr val="tx1">
                    <a:tint val="75000"/>
                  </a:schemeClr>
                </a:solidFill>
              </a:defRPr>
            </a:lvl8pPr>
            <a:lvl9pPr marL="4753702"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452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2282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9"/>
            <a:ext cx="1025271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7" y="2914016"/>
            <a:ext cx="5053608" cy="1428114"/>
          </a:xfrm>
        </p:spPr>
        <p:txBody>
          <a:bodyPr anchor="b"/>
          <a:lstStyle>
            <a:lvl1pPr marL="0" indent="0">
              <a:buNone/>
              <a:defRPr sz="3100" b="1"/>
            </a:lvl1pPr>
            <a:lvl2pPr marL="594212" indent="0">
              <a:buNone/>
              <a:defRPr sz="2500" b="1"/>
            </a:lvl2pPr>
            <a:lvl3pPr marL="1188426" indent="0">
              <a:buNone/>
              <a:defRPr sz="2400" b="1"/>
            </a:lvl3pPr>
            <a:lvl4pPr marL="1782638" indent="0">
              <a:buNone/>
              <a:defRPr sz="2100" b="1"/>
            </a:lvl4pPr>
            <a:lvl5pPr marL="2376851" indent="0">
              <a:buNone/>
              <a:defRPr sz="2100" b="1"/>
            </a:lvl5pPr>
            <a:lvl6pPr marL="2971063" indent="0">
              <a:buNone/>
              <a:defRPr sz="2100" b="1"/>
            </a:lvl6pPr>
            <a:lvl7pPr marL="3565277" indent="0">
              <a:buNone/>
              <a:defRPr sz="2100" b="1"/>
            </a:lvl7pPr>
            <a:lvl8pPr marL="4159489" indent="0">
              <a:buNone/>
              <a:defRPr sz="2100" b="1"/>
            </a:lvl8pPr>
            <a:lvl9pPr marL="475370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17897"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4376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0347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4596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5053608" y="1711543"/>
            <a:ext cx="6017895" cy="8447617"/>
          </a:xfrm>
        </p:spPr>
        <p:txBody>
          <a:bodyPr/>
          <a:lstStyle>
            <a:lvl1pPr>
              <a:defRPr sz="42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194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792480"/>
            <a:ext cx="3833931" cy="2773680"/>
          </a:xfrm>
        </p:spPr>
        <p:txBody>
          <a:bodyPr anchor="b"/>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711543"/>
            <a:ext cx="6017895" cy="8447617"/>
          </a:xfrm>
        </p:spPr>
        <p:txBody>
          <a:bodyPr anchor="t"/>
          <a:lstStyle>
            <a:lvl1pPr marL="0" indent="0">
              <a:buNone/>
              <a:defRPr sz="4200"/>
            </a:lvl1pPr>
            <a:lvl2pPr marL="594212" indent="0">
              <a:buNone/>
              <a:defRPr sz="3600"/>
            </a:lvl2pPr>
            <a:lvl3pPr marL="1188426" indent="0">
              <a:buNone/>
              <a:defRPr sz="3100"/>
            </a:lvl3pPr>
            <a:lvl4pPr marL="1782638" indent="0">
              <a:buNone/>
              <a:defRPr sz="2500"/>
            </a:lvl4pPr>
            <a:lvl5pPr marL="2376851" indent="0">
              <a:buNone/>
              <a:defRPr sz="2500"/>
            </a:lvl5pPr>
            <a:lvl6pPr marL="2971063" indent="0">
              <a:buNone/>
              <a:defRPr sz="2500"/>
            </a:lvl6pPr>
            <a:lvl7pPr marL="3565277" indent="0">
              <a:buNone/>
              <a:defRPr sz="2500"/>
            </a:lvl7pPr>
            <a:lvl8pPr marL="4159489" indent="0">
              <a:buNone/>
              <a:defRPr sz="2500"/>
            </a:lvl8pPr>
            <a:lvl9pPr marL="4753702"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18796" y="3566160"/>
            <a:ext cx="3833931" cy="6606753"/>
          </a:xfrm>
        </p:spPr>
        <p:txBody>
          <a:bodyPr/>
          <a:lstStyle>
            <a:lvl1pPr marL="0" indent="0">
              <a:buNone/>
              <a:defRPr sz="2100"/>
            </a:lvl1pPr>
            <a:lvl2pPr marL="594212" indent="0">
              <a:buNone/>
              <a:defRPr sz="1800"/>
            </a:lvl2pPr>
            <a:lvl3pPr marL="1188426" indent="0">
              <a:buNone/>
              <a:defRPr sz="1500"/>
            </a:lvl3pPr>
            <a:lvl4pPr marL="1782638" indent="0">
              <a:buNone/>
              <a:defRPr sz="1300"/>
            </a:lvl4pPr>
            <a:lvl5pPr marL="2376851" indent="0">
              <a:buNone/>
              <a:defRPr sz="1300"/>
            </a:lvl5pPr>
            <a:lvl6pPr marL="2971063" indent="0">
              <a:buNone/>
              <a:defRPr sz="1300"/>
            </a:lvl6pPr>
            <a:lvl7pPr marL="3565277" indent="0">
              <a:buNone/>
              <a:defRPr sz="1300"/>
            </a:lvl7pPr>
            <a:lvl8pPr marL="4159489" indent="0">
              <a:buNone/>
              <a:defRPr sz="1300"/>
            </a:lvl8pPr>
            <a:lvl9pPr marL="475370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5834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4895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632883"/>
            <a:ext cx="2563178"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8"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t>10/23/2023</a:t>
            </a:fld>
            <a:endParaRPr lang="en-US"/>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t>‹#›</a:t>
            </a:fld>
            <a:endParaRPr lang="en-US"/>
          </a:p>
        </p:txBody>
      </p:sp>
    </p:spTree>
    <p:extLst>
      <p:ext uri="{BB962C8B-B14F-4D97-AF65-F5344CB8AC3E}">
        <p14:creationId xmlns:p14="http://schemas.microsoft.com/office/powerpoint/2010/main" val="104755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298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155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8123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174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8107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625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4514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9"/>
            <a:ext cx="10252710" cy="2297643"/>
          </a:xfrm>
          <a:prstGeom prst="rect">
            <a:avLst/>
          </a:prstGeom>
        </p:spPr>
        <p:txBody>
          <a:bodyPr vert="horz" lIns="91417" tIns="45709" rIns="91417"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3164417"/>
            <a:ext cx="10252710" cy="7542319"/>
          </a:xfrm>
          <a:prstGeom prst="rect">
            <a:avLst/>
          </a:prstGeom>
        </p:spPr>
        <p:txBody>
          <a:bodyPr vert="horz" lIns="91417" tIns="45709" rIns="91417"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11017680"/>
            <a:ext cx="2674620" cy="632883"/>
          </a:xfrm>
          <a:prstGeom prst="rect">
            <a:avLst/>
          </a:prstGeom>
        </p:spPr>
        <p:txBody>
          <a:bodyPr vert="horz" lIns="91417" tIns="45709" rIns="91417" bIns="45709" rtlCol="0" anchor="ctr"/>
          <a:lstStyle>
            <a:lvl1pPr algn="l">
              <a:defRPr sz="1500">
                <a:solidFill>
                  <a:schemeClr val="tx1">
                    <a:tint val="75000"/>
                  </a:schemeClr>
                </a:solidFill>
              </a:defRPr>
            </a:lvl1pPr>
          </a:lstStyle>
          <a:p>
            <a:fld id="{D1A4CE23-16BF-4BDD-9512-3613113C3AB9}" type="datetimeFigureOut">
              <a:rPr lang="en-US" smtClean="0">
                <a:solidFill>
                  <a:prstClr val="black">
                    <a:tint val="75000"/>
                  </a:prstClr>
                </a:solidFill>
              </a:rPr>
              <a:pPr/>
              <a:t>10/23/2023</a:t>
            </a:fld>
            <a:endParaRPr lang="en-US">
              <a:solidFill>
                <a:prstClr val="black">
                  <a:tint val="75000"/>
                </a:prstClr>
              </a:solidFill>
            </a:endParaRPr>
          </a:p>
        </p:txBody>
      </p:sp>
      <p:sp>
        <p:nvSpPr>
          <p:cNvPr id="5" name="Footer Placeholder 4"/>
          <p:cNvSpPr>
            <a:spLocks noGrp="1"/>
          </p:cNvSpPr>
          <p:nvPr>
            <p:ph type="ftr" sz="quarter" idx="3"/>
          </p:nvPr>
        </p:nvSpPr>
        <p:spPr>
          <a:xfrm>
            <a:off x="3937635" y="11017680"/>
            <a:ext cx="4011930" cy="632883"/>
          </a:xfrm>
          <a:prstGeom prst="rect">
            <a:avLst/>
          </a:prstGeom>
        </p:spPr>
        <p:txBody>
          <a:bodyPr vert="horz" lIns="91417" tIns="45709" rIns="91417" bIns="45709"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395335" y="11017680"/>
            <a:ext cx="2674620" cy="632883"/>
          </a:xfrm>
          <a:prstGeom prst="rect">
            <a:avLst/>
          </a:prstGeom>
        </p:spPr>
        <p:txBody>
          <a:bodyPr vert="horz" lIns="91417" tIns="45709" rIns="91417" bIns="45709" rtlCol="0" anchor="ctr"/>
          <a:lstStyle>
            <a:lvl1pPr algn="r">
              <a:defRPr sz="1500">
                <a:solidFill>
                  <a:schemeClr val="tx1">
                    <a:tint val="75000"/>
                  </a:schemeClr>
                </a:solidFill>
              </a:defRPr>
            </a:lvl1pPr>
          </a:lstStyle>
          <a:p>
            <a:fld id="{4E23AF4E-302E-4644-B351-C080802D3E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3196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1188426"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7106" indent="-297106" algn="l" defTabSz="1188426" rtl="0" eaLnBrk="1" latinLnBrk="0" hangingPunct="1">
        <a:lnSpc>
          <a:spcPct val="90000"/>
        </a:lnSpc>
        <a:spcBef>
          <a:spcPts val="1300"/>
        </a:spcBef>
        <a:buFont typeface="Arial" panose="020B0604020202020204" pitchFamily="34" charset="0"/>
        <a:buChar char="•"/>
        <a:defRPr sz="3600" kern="1200">
          <a:solidFill>
            <a:schemeClr val="tx1"/>
          </a:solidFill>
          <a:latin typeface="+mn-lt"/>
          <a:ea typeface="+mn-ea"/>
          <a:cs typeface="+mn-cs"/>
        </a:defRPr>
      </a:lvl1pPr>
      <a:lvl2pPr marL="891319" indent="-297106" algn="l" defTabSz="1188426" rtl="0" eaLnBrk="1" latinLnBrk="0" hangingPunct="1">
        <a:lnSpc>
          <a:spcPct val="90000"/>
        </a:lnSpc>
        <a:spcBef>
          <a:spcPts val="649"/>
        </a:spcBef>
        <a:buFont typeface="Arial" panose="020B0604020202020204" pitchFamily="34" charset="0"/>
        <a:buChar char="•"/>
        <a:defRPr sz="3100" kern="1200">
          <a:solidFill>
            <a:schemeClr val="tx1"/>
          </a:solidFill>
          <a:latin typeface="+mn-lt"/>
          <a:ea typeface="+mn-ea"/>
          <a:cs typeface="+mn-cs"/>
        </a:defRPr>
      </a:lvl2pPr>
      <a:lvl3pPr marL="1485532" indent="-297106" algn="l" defTabSz="1188426" rtl="0" eaLnBrk="1" latinLnBrk="0" hangingPunct="1">
        <a:lnSpc>
          <a:spcPct val="90000"/>
        </a:lnSpc>
        <a:spcBef>
          <a:spcPts val="649"/>
        </a:spcBef>
        <a:buFont typeface="Arial" panose="020B0604020202020204" pitchFamily="34" charset="0"/>
        <a:buChar char="•"/>
        <a:defRPr sz="2500" kern="1200">
          <a:solidFill>
            <a:schemeClr val="tx1"/>
          </a:solidFill>
          <a:latin typeface="+mn-lt"/>
          <a:ea typeface="+mn-ea"/>
          <a:cs typeface="+mn-cs"/>
        </a:defRPr>
      </a:lvl3pPr>
      <a:lvl4pPr marL="2079744"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4pPr>
      <a:lvl5pPr marL="267395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5pPr>
      <a:lvl6pPr marL="3268172"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6pPr>
      <a:lvl7pPr marL="3862383"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7pPr>
      <a:lvl8pPr marL="4456596"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8pPr>
      <a:lvl9pPr marL="5050807" indent="-297106" algn="l" defTabSz="1188426" rtl="0" eaLnBrk="1" latinLnBrk="0" hangingPunct="1">
        <a:lnSpc>
          <a:spcPct val="90000"/>
        </a:lnSpc>
        <a:spcBef>
          <a:spcPts val="649"/>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88426" rtl="0" eaLnBrk="1" latinLnBrk="0" hangingPunct="1">
        <a:defRPr sz="2400" kern="1200">
          <a:solidFill>
            <a:schemeClr val="tx1"/>
          </a:solidFill>
          <a:latin typeface="+mn-lt"/>
          <a:ea typeface="+mn-ea"/>
          <a:cs typeface="+mn-cs"/>
        </a:defRPr>
      </a:lvl1pPr>
      <a:lvl2pPr marL="594212" algn="l" defTabSz="1188426" rtl="0" eaLnBrk="1" latinLnBrk="0" hangingPunct="1">
        <a:defRPr sz="2400" kern="1200">
          <a:solidFill>
            <a:schemeClr val="tx1"/>
          </a:solidFill>
          <a:latin typeface="+mn-lt"/>
          <a:ea typeface="+mn-ea"/>
          <a:cs typeface="+mn-cs"/>
        </a:defRPr>
      </a:lvl2pPr>
      <a:lvl3pPr marL="1188426" algn="l" defTabSz="1188426" rtl="0" eaLnBrk="1" latinLnBrk="0" hangingPunct="1">
        <a:defRPr sz="2400" kern="1200">
          <a:solidFill>
            <a:schemeClr val="tx1"/>
          </a:solidFill>
          <a:latin typeface="+mn-lt"/>
          <a:ea typeface="+mn-ea"/>
          <a:cs typeface="+mn-cs"/>
        </a:defRPr>
      </a:lvl3pPr>
      <a:lvl4pPr marL="1782638" algn="l" defTabSz="1188426" rtl="0" eaLnBrk="1" latinLnBrk="0" hangingPunct="1">
        <a:defRPr sz="2400" kern="1200">
          <a:solidFill>
            <a:schemeClr val="tx1"/>
          </a:solidFill>
          <a:latin typeface="+mn-lt"/>
          <a:ea typeface="+mn-ea"/>
          <a:cs typeface="+mn-cs"/>
        </a:defRPr>
      </a:lvl4pPr>
      <a:lvl5pPr marL="2376851" algn="l" defTabSz="1188426" rtl="0" eaLnBrk="1" latinLnBrk="0" hangingPunct="1">
        <a:defRPr sz="2400" kern="1200">
          <a:solidFill>
            <a:schemeClr val="tx1"/>
          </a:solidFill>
          <a:latin typeface="+mn-lt"/>
          <a:ea typeface="+mn-ea"/>
          <a:cs typeface="+mn-cs"/>
        </a:defRPr>
      </a:lvl5pPr>
      <a:lvl6pPr marL="2971063" algn="l" defTabSz="1188426" rtl="0" eaLnBrk="1" latinLnBrk="0" hangingPunct="1">
        <a:defRPr sz="2400" kern="1200">
          <a:solidFill>
            <a:schemeClr val="tx1"/>
          </a:solidFill>
          <a:latin typeface="+mn-lt"/>
          <a:ea typeface="+mn-ea"/>
          <a:cs typeface="+mn-cs"/>
        </a:defRPr>
      </a:lvl6pPr>
      <a:lvl7pPr marL="3565277" algn="l" defTabSz="1188426" rtl="0" eaLnBrk="1" latinLnBrk="0" hangingPunct="1">
        <a:defRPr sz="2400" kern="1200">
          <a:solidFill>
            <a:schemeClr val="tx1"/>
          </a:solidFill>
          <a:latin typeface="+mn-lt"/>
          <a:ea typeface="+mn-ea"/>
          <a:cs typeface="+mn-cs"/>
        </a:defRPr>
      </a:lvl7pPr>
      <a:lvl8pPr marL="4159489" algn="l" defTabSz="1188426" rtl="0" eaLnBrk="1" latinLnBrk="0" hangingPunct="1">
        <a:defRPr sz="2400" kern="1200">
          <a:solidFill>
            <a:schemeClr val="tx1"/>
          </a:solidFill>
          <a:latin typeface="+mn-lt"/>
          <a:ea typeface="+mn-ea"/>
          <a:cs typeface="+mn-cs"/>
        </a:defRPr>
      </a:lvl8pPr>
      <a:lvl9pPr marL="4753702" algn="l" defTabSz="11884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 y="5152054"/>
            <a:ext cx="11887200" cy="1631194"/>
          </a:xfrm>
          <a:prstGeom prst="rect">
            <a:avLst/>
          </a:prstGeom>
        </p:spPr>
        <p:txBody>
          <a:bodyPr wrap="square" lIns="91417" tIns="45709" rIns="91417" bIns="45709">
            <a:spAutoFit/>
          </a:bodyPr>
          <a:lstStyle/>
          <a:p>
            <a:pPr algn="ctr"/>
            <a:r>
              <a:rPr lang="mt-MT" sz="10000" b="1" dirty="0">
                <a:solidFill>
                  <a:srgbClr val="FFFFFF"/>
                </a:solidFill>
              </a:rPr>
              <a:t>IL-HALLOWEEN</a:t>
            </a:r>
            <a:endParaRPr lang="mt-MT" b="1" dirty="0">
              <a:solidFill>
                <a:srgbClr val="FFFFFF"/>
              </a:solidFill>
            </a:endParaRPr>
          </a:p>
        </p:txBody>
      </p:sp>
      <p:pic>
        <p:nvPicPr>
          <p:cNvPr id="1026"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24" y="504294"/>
            <a:ext cx="6348310" cy="4748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820" y="6731125"/>
            <a:ext cx="6348310" cy="476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1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305267"/>
            <a:ext cx="11887200" cy="6155509"/>
          </a:xfrm>
          <a:prstGeom prst="rect">
            <a:avLst/>
          </a:prstGeom>
          <a:noFill/>
        </p:spPr>
        <p:txBody>
          <a:bodyPr wrap="square" lIns="91417" tIns="45709" rIns="91417" bIns="45709" rtlCol="0">
            <a:spAutoFit/>
          </a:bodyPr>
          <a:lstStyle/>
          <a:p>
            <a:pPr algn="ctr"/>
            <a:endParaRPr lang="mt-MT" sz="3000" dirty="0">
              <a:solidFill>
                <a:srgbClr val="FFFFFF"/>
              </a:solidFill>
            </a:endParaRPr>
          </a:p>
          <a:p>
            <a:pPr algn="ctr"/>
            <a:endParaRPr lang="mt-MT" sz="5300" dirty="0">
              <a:solidFill>
                <a:srgbClr val="FFFFFF"/>
              </a:solidFill>
            </a:endParaRPr>
          </a:p>
          <a:p>
            <a:pPr algn="ctr"/>
            <a:endParaRPr lang="mt-MT" sz="1900" dirty="0">
              <a:solidFill>
                <a:srgbClr val="FFFFFF"/>
              </a:solidFill>
            </a:endParaRPr>
          </a:p>
          <a:p>
            <a:pPr algn="ctr"/>
            <a:r>
              <a:rPr lang="en-US" sz="5300" dirty="0">
                <a:solidFill>
                  <a:srgbClr val="FFFFFF"/>
                </a:solidFill>
              </a:rPr>
              <a:t>d</a:t>
            </a:r>
            <a:r>
              <a:rPr lang="mt-MT" sz="5300" dirty="0">
                <a:solidFill>
                  <a:srgbClr val="FFFFFF"/>
                </a:solidFill>
              </a:rPr>
              <a:t>dedika l-</a:t>
            </a:r>
            <a:r>
              <a:rPr lang="en-US" sz="5300" dirty="0">
                <a:solidFill>
                  <a:srgbClr val="FFFFFF"/>
                </a:solidFill>
              </a:rPr>
              <a:t>Pantheon </a:t>
            </a:r>
            <a:r>
              <a:rPr lang="mt-MT" sz="5300" dirty="0">
                <a:solidFill>
                  <a:srgbClr val="FFFFFF"/>
                </a:solidFill>
              </a:rPr>
              <a:t>f’Ruma                                     b’qima lill-martri kollha Nsara,</a:t>
            </a:r>
            <a:r>
              <a:rPr lang="en-US" sz="5300" dirty="0">
                <a:solidFill>
                  <a:srgbClr val="FFFFFF"/>
                </a:solidFill>
              </a:rPr>
              <a:t> </a:t>
            </a:r>
            <a:r>
              <a:rPr lang="mt-MT" sz="5300" dirty="0">
                <a:solidFill>
                  <a:srgbClr val="FFFFFF"/>
                </a:solidFill>
              </a:rPr>
              <a:t>                                                      u b’hekk il-festa Kattolika tal-</a:t>
            </a:r>
          </a:p>
          <a:p>
            <a:pPr algn="ctr"/>
            <a:endParaRPr lang="mt-MT" sz="8000" dirty="0">
              <a:solidFill>
                <a:srgbClr val="FFFFFF"/>
              </a:solidFill>
            </a:endParaRPr>
          </a:p>
          <a:p>
            <a:pPr algn="ctr"/>
            <a:r>
              <a:rPr lang="mt-MT" sz="5300" dirty="0">
                <a:solidFill>
                  <a:srgbClr val="FFFFFF"/>
                </a:solidFill>
              </a:rPr>
              <a:t>bdiet fil-Knisja tal-Punent.</a:t>
            </a:r>
            <a:endParaRPr lang="en-US" sz="5300" dirty="0">
              <a:solidFill>
                <a:srgbClr val="FFFFFF"/>
              </a:solidFill>
            </a:endParaRPr>
          </a:p>
        </p:txBody>
      </p:sp>
      <p:sp>
        <p:nvSpPr>
          <p:cNvPr id="4" name="TextBox 3"/>
          <p:cNvSpPr txBox="1"/>
          <p:nvPr/>
        </p:nvSpPr>
        <p:spPr>
          <a:xfrm rot="21322112">
            <a:off x="1555342" y="5558646"/>
            <a:ext cx="8484996" cy="1231084"/>
          </a:xfrm>
          <a:prstGeom prst="rect">
            <a:avLst/>
          </a:prstGeom>
          <a:noFill/>
        </p:spPr>
        <p:txBody>
          <a:bodyPr wrap="square" lIns="91417" tIns="45709" rIns="91417" bIns="45709" rtlCol="0">
            <a:spAutoFit/>
          </a:bodyPr>
          <a:lstStyle/>
          <a:p>
            <a:pPr algn="ctr"/>
            <a:r>
              <a:rPr lang="mt-MT" sz="7400" b="1" dirty="0">
                <a:solidFill>
                  <a:srgbClr val="FF0000"/>
                </a:solidFill>
              </a:rPr>
              <a:t>il-Papa Bonifaċju 4</a:t>
            </a:r>
            <a:endParaRPr lang="en-GB" sz="7400" b="1" dirty="0">
              <a:solidFill>
                <a:srgbClr val="FF0000"/>
              </a:solidFill>
            </a:endParaRPr>
          </a:p>
        </p:txBody>
      </p:sp>
      <p:sp>
        <p:nvSpPr>
          <p:cNvPr id="7" name="TextBox 6"/>
          <p:cNvSpPr txBox="1"/>
          <p:nvPr/>
        </p:nvSpPr>
        <p:spPr>
          <a:xfrm rot="21322112">
            <a:off x="1732032" y="9368648"/>
            <a:ext cx="8484996" cy="1231084"/>
          </a:xfrm>
          <a:prstGeom prst="rect">
            <a:avLst/>
          </a:prstGeom>
          <a:noFill/>
        </p:spPr>
        <p:txBody>
          <a:bodyPr wrap="square" lIns="91417" tIns="45709" rIns="91417" bIns="45709" rtlCol="0">
            <a:spAutoFit/>
          </a:bodyPr>
          <a:lstStyle/>
          <a:p>
            <a:pPr algn="ctr"/>
            <a:r>
              <a:rPr lang="mt-MT" sz="7400" b="1" dirty="0">
                <a:solidFill>
                  <a:srgbClr val="FF0000"/>
                </a:solidFill>
              </a:rPr>
              <a:t>Martri Kollha</a:t>
            </a:r>
            <a:endParaRPr lang="en-GB" sz="7400" b="1" dirty="0">
              <a:solidFill>
                <a:srgbClr val="FF0000"/>
              </a:solidFill>
            </a:endParaRPr>
          </a:p>
        </p:txBody>
      </p:sp>
      <p:pic>
        <p:nvPicPr>
          <p:cNvPr id="7170" name="Picture 2" descr="Image result for Pope Boniface 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68" y="297710"/>
            <a:ext cx="4248150" cy="5200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1407" y="2702052"/>
            <a:ext cx="4132352" cy="2539134"/>
          </a:xfrm>
          <a:prstGeom prst="rect">
            <a:avLst/>
          </a:prstGeom>
          <a:noFill/>
        </p:spPr>
        <p:txBody>
          <a:bodyPr wrap="square" lIns="91417" tIns="45709" rIns="91417" bIns="45709" rtlCol="0">
            <a:spAutoFit/>
          </a:bodyPr>
          <a:lstStyle/>
          <a:p>
            <a:pPr algn="ctr"/>
            <a:r>
              <a:rPr lang="mt-MT" sz="5300" dirty="0">
                <a:solidFill>
                  <a:srgbClr val="FFFFFF"/>
                </a:solidFill>
              </a:rPr>
              <a:t>Nhar it-</a:t>
            </a:r>
            <a:r>
              <a:rPr lang="en-US" sz="5300" dirty="0">
                <a:solidFill>
                  <a:srgbClr val="FFFFFF"/>
                </a:solidFill>
              </a:rPr>
              <a:t>13</a:t>
            </a:r>
            <a:r>
              <a:rPr lang="mt-MT" sz="5300" dirty="0">
                <a:solidFill>
                  <a:srgbClr val="FFFFFF"/>
                </a:solidFill>
              </a:rPr>
              <a:t>                                      ta’ Mejju </a:t>
            </a:r>
          </a:p>
          <a:p>
            <a:pPr algn="ctr"/>
            <a:r>
              <a:rPr lang="mt-MT" sz="5300" dirty="0">
                <a:solidFill>
                  <a:srgbClr val="FFFFFF"/>
                </a:solidFill>
              </a:rPr>
              <a:t>tas-sena </a:t>
            </a:r>
            <a:r>
              <a:rPr lang="en-US" sz="5300" dirty="0">
                <a:solidFill>
                  <a:srgbClr val="FFFFFF"/>
                </a:solidFill>
              </a:rPr>
              <a:t>609, </a:t>
            </a:r>
            <a:r>
              <a:rPr lang="mt-MT" sz="5300" dirty="0">
                <a:solidFill>
                  <a:srgbClr val="FFFFFF"/>
                </a:solidFill>
              </a:rPr>
              <a:t> </a:t>
            </a:r>
          </a:p>
        </p:txBody>
      </p:sp>
    </p:spTree>
    <p:extLst>
      <p:ext uri="{BB962C8B-B14F-4D97-AF65-F5344CB8AC3E}">
        <p14:creationId xmlns:p14="http://schemas.microsoft.com/office/powerpoint/2010/main" val="357771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305270"/>
            <a:ext cx="11887200" cy="5570734"/>
          </a:xfrm>
          <a:prstGeom prst="rect">
            <a:avLst/>
          </a:prstGeom>
          <a:noFill/>
        </p:spPr>
        <p:txBody>
          <a:bodyPr wrap="square" lIns="91417" tIns="45709" rIns="91417" bIns="45709" rtlCol="0">
            <a:spAutoFit/>
          </a:bodyPr>
          <a:lstStyle/>
          <a:p>
            <a:pPr algn="ctr"/>
            <a:r>
              <a:rPr lang="mt-MT" sz="5300" dirty="0">
                <a:solidFill>
                  <a:srgbClr val="FFFFFF"/>
                </a:solidFill>
              </a:rPr>
              <a:t>Aktar ‘il quddiem, fis-seklu 8, </a:t>
            </a:r>
          </a:p>
          <a:p>
            <a:pPr algn="ctr"/>
            <a:endParaRPr lang="mt-MT" sz="5300" dirty="0">
              <a:solidFill>
                <a:srgbClr val="FFFFFF"/>
              </a:solidFill>
            </a:endParaRPr>
          </a:p>
          <a:p>
            <a:pPr algn="ctr"/>
            <a:endParaRPr lang="mt-MT" sz="1900" dirty="0">
              <a:solidFill>
                <a:srgbClr val="FFFFFF"/>
              </a:solidFill>
            </a:endParaRPr>
          </a:p>
          <a:p>
            <a:pPr algn="ctr"/>
            <a:r>
              <a:rPr lang="mt-MT" sz="5300" dirty="0">
                <a:solidFill>
                  <a:srgbClr val="FFFFFF"/>
                </a:solidFill>
              </a:rPr>
              <a:t>li dam Papa mis-sena </a:t>
            </a:r>
            <a:r>
              <a:rPr lang="en-US" sz="5300" dirty="0">
                <a:solidFill>
                  <a:srgbClr val="FFFFFF"/>
                </a:solidFill>
              </a:rPr>
              <a:t>731</a:t>
            </a:r>
            <a:r>
              <a:rPr lang="mt-MT" sz="5300" dirty="0">
                <a:solidFill>
                  <a:srgbClr val="FFFFFF"/>
                </a:solidFill>
              </a:rPr>
              <a:t> sas-sena                           </a:t>
            </a:r>
            <a:r>
              <a:rPr lang="en-US" sz="5300" dirty="0">
                <a:solidFill>
                  <a:srgbClr val="FFFFFF"/>
                </a:solidFill>
              </a:rPr>
              <a:t>741</a:t>
            </a:r>
            <a:r>
              <a:rPr lang="mt-MT" sz="5300" dirty="0">
                <a:solidFill>
                  <a:srgbClr val="FFFFFF"/>
                </a:solidFill>
              </a:rPr>
              <a:t>, kabbar il-festa biex tinkludi </a:t>
            </a:r>
          </a:p>
          <a:p>
            <a:pPr algn="ctr"/>
            <a:endParaRPr lang="mt-MT" sz="5300" dirty="0">
              <a:solidFill>
                <a:srgbClr val="FFFFFF"/>
              </a:solidFill>
            </a:endParaRPr>
          </a:p>
          <a:p>
            <a:pPr algn="ctr"/>
            <a:endParaRPr lang="mt-MT" sz="1900" dirty="0">
              <a:solidFill>
                <a:srgbClr val="FFFFFF"/>
              </a:solidFill>
            </a:endParaRPr>
          </a:p>
          <a:p>
            <a:pPr algn="ctr"/>
            <a:r>
              <a:rPr lang="mt-MT" sz="5300" dirty="0">
                <a:solidFill>
                  <a:srgbClr val="FFFFFF"/>
                </a:solidFill>
              </a:rPr>
              <a:t>flimkien mal-martri. </a:t>
            </a:r>
          </a:p>
        </p:txBody>
      </p:sp>
      <p:sp>
        <p:nvSpPr>
          <p:cNvPr id="4" name="TextBox 3"/>
          <p:cNvSpPr txBox="1"/>
          <p:nvPr/>
        </p:nvSpPr>
        <p:spPr>
          <a:xfrm rot="21322112">
            <a:off x="1555341" y="6005210"/>
            <a:ext cx="8484996" cy="1231084"/>
          </a:xfrm>
          <a:prstGeom prst="rect">
            <a:avLst/>
          </a:prstGeom>
          <a:noFill/>
        </p:spPr>
        <p:txBody>
          <a:bodyPr wrap="square" lIns="91417" tIns="45709" rIns="91417" bIns="45709" rtlCol="0">
            <a:spAutoFit/>
          </a:bodyPr>
          <a:lstStyle/>
          <a:p>
            <a:pPr algn="ctr"/>
            <a:r>
              <a:rPr lang="mt-MT" sz="7400" b="1" i="1" dirty="0">
                <a:solidFill>
                  <a:srgbClr val="FF0000"/>
                </a:solidFill>
              </a:rPr>
              <a:t>il-Papa Girgor III</a:t>
            </a:r>
            <a:endParaRPr lang="en-GB" sz="7400" b="1" i="1" dirty="0">
              <a:solidFill>
                <a:srgbClr val="FF0000"/>
              </a:solidFill>
            </a:endParaRPr>
          </a:p>
        </p:txBody>
      </p:sp>
      <p:sp>
        <p:nvSpPr>
          <p:cNvPr id="6" name="TextBox 5"/>
          <p:cNvSpPr txBox="1"/>
          <p:nvPr/>
        </p:nvSpPr>
        <p:spPr>
          <a:xfrm rot="21322112">
            <a:off x="2047984" y="8808844"/>
            <a:ext cx="8484996" cy="1231084"/>
          </a:xfrm>
          <a:prstGeom prst="rect">
            <a:avLst/>
          </a:prstGeom>
          <a:noFill/>
        </p:spPr>
        <p:txBody>
          <a:bodyPr wrap="square" lIns="91417" tIns="45709" rIns="91417" bIns="45709" rtlCol="0">
            <a:spAutoFit/>
          </a:bodyPr>
          <a:lstStyle/>
          <a:p>
            <a:pPr algn="ctr"/>
            <a:r>
              <a:rPr lang="mt-MT" sz="7400" b="1" i="1" dirty="0">
                <a:solidFill>
                  <a:srgbClr val="FF0000"/>
                </a:solidFill>
              </a:rPr>
              <a:t>l-qaddisin kollha</a:t>
            </a:r>
            <a:endParaRPr lang="en-GB" sz="7400" b="1" i="1" dirty="0">
              <a:solidFill>
                <a:srgbClr val="FF0000"/>
              </a:solidFill>
            </a:endParaRPr>
          </a:p>
        </p:txBody>
      </p:sp>
      <p:pic>
        <p:nvPicPr>
          <p:cNvPr id="7" name="Picture 2" descr="Image result for pope gregory 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041" y="95253"/>
            <a:ext cx="3870251" cy="530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6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577057"/>
            <a:ext cx="11887200" cy="5847732"/>
          </a:xfrm>
          <a:prstGeom prst="rect">
            <a:avLst/>
          </a:prstGeom>
          <a:noFill/>
        </p:spPr>
        <p:txBody>
          <a:bodyPr wrap="square" lIns="91417" tIns="45709" rIns="91417" bIns="45709" rtlCol="0">
            <a:spAutoFit/>
          </a:bodyPr>
          <a:lstStyle/>
          <a:p>
            <a:pPr algn="ctr"/>
            <a:r>
              <a:rPr lang="mt-MT" sz="5400" dirty="0">
                <a:solidFill>
                  <a:srgbClr val="FFFFFF"/>
                </a:solidFill>
              </a:rPr>
              <a:t>Il-Papa Girgor III mexxa d-data                          tal-festa mit-13 ta’ Mejju għall-</a:t>
            </a:r>
          </a:p>
          <a:p>
            <a:pPr algn="ctr"/>
            <a:endParaRPr lang="mt-MT" sz="5400" dirty="0">
              <a:solidFill>
                <a:srgbClr val="FFFFFF"/>
              </a:solidFill>
            </a:endParaRPr>
          </a:p>
          <a:p>
            <a:pPr algn="ctr"/>
            <a:endParaRPr lang="mt-MT" sz="5300" dirty="0">
              <a:solidFill>
                <a:srgbClr val="FFFFFF"/>
              </a:solidFill>
            </a:endParaRPr>
          </a:p>
          <a:p>
            <a:pPr algn="ctr"/>
            <a:endParaRPr lang="mt-MT" sz="4400" dirty="0">
              <a:solidFill>
                <a:srgbClr val="FFFFFF"/>
              </a:solidFill>
            </a:endParaRPr>
          </a:p>
          <a:p>
            <a:pPr algn="ctr"/>
            <a:r>
              <a:rPr lang="mt-MT" sz="5300" dirty="0">
                <a:solidFill>
                  <a:srgbClr val="FFFFFF"/>
                </a:solidFill>
              </a:rPr>
              <a:t>I</a:t>
            </a:r>
            <a:r>
              <a:rPr lang="en-US" sz="5300" dirty="0">
                <a:solidFill>
                  <a:srgbClr val="FFFFFF"/>
                </a:solidFill>
              </a:rPr>
              <a:t>l-</a:t>
            </a:r>
            <a:r>
              <a:rPr lang="en-US" sz="5300" dirty="0" err="1">
                <a:solidFill>
                  <a:srgbClr val="FFFFFF"/>
                </a:solidFill>
              </a:rPr>
              <a:t>festa</a:t>
            </a:r>
            <a:r>
              <a:rPr lang="en-US" sz="5300" dirty="0">
                <a:solidFill>
                  <a:srgbClr val="FFFFFF"/>
                </a:solidFill>
              </a:rPr>
              <a:t> </a:t>
            </a:r>
            <a:r>
              <a:rPr lang="en-US" sz="5300" dirty="0" err="1">
                <a:solidFill>
                  <a:srgbClr val="FFFFFF"/>
                </a:solidFill>
              </a:rPr>
              <a:t>ġabret</a:t>
            </a:r>
            <a:r>
              <a:rPr lang="en-US" sz="5300" dirty="0">
                <a:solidFill>
                  <a:srgbClr val="FFFFFF"/>
                </a:solidFill>
              </a:rPr>
              <a:t> </a:t>
            </a:r>
            <a:r>
              <a:rPr lang="en-US" sz="5300" dirty="0" err="1">
                <a:solidFill>
                  <a:srgbClr val="FFFFFF"/>
                </a:solidFill>
              </a:rPr>
              <a:t>fiha</a:t>
            </a:r>
            <a:r>
              <a:rPr lang="en-US" sz="5300" dirty="0">
                <a:solidFill>
                  <a:srgbClr val="FFFFFF"/>
                </a:solidFill>
              </a:rPr>
              <a:t> xi </a:t>
            </a:r>
            <a:r>
              <a:rPr lang="en-US" sz="5300" dirty="0" err="1">
                <a:solidFill>
                  <a:srgbClr val="FFFFFF"/>
                </a:solidFill>
              </a:rPr>
              <a:t>ftit</a:t>
            </a:r>
            <a:r>
              <a:rPr lang="en-US" sz="5300" dirty="0">
                <a:solidFill>
                  <a:srgbClr val="FFFFFF"/>
                </a:solidFill>
              </a:rPr>
              <a:t> </a:t>
            </a:r>
            <a:r>
              <a:rPr lang="mt-MT" sz="5300" dirty="0">
                <a:solidFill>
                  <a:srgbClr val="FFFFFF"/>
                </a:solidFill>
              </a:rPr>
              <a:t>                                             </a:t>
            </a:r>
            <a:r>
              <a:rPr lang="en-US" sz="5300" dirty="0" err="1">
                <a:solidFill>
                  <a:srgbClr val="FFFFFF"/>
                </a:solidFill>
              </a:rPr>
              <a:t>mit-tradizzjonijiet</a:t>
            </a:r>
            <a:r>
              <a:rPr lang="en-US" sz="5300" dirty="0">
                <a:solidFill>
                  <a:srgbClr val="FFFFFF"/>
                </a:solidFill>
              </a:rPr>
              <a:t> </a:t>
            </a:r>
            <a:r>
              <a:rPr lang="en-US" sz="5300" dirty="0" err="1">
                <a:solidFill>
                  <a:srgbClr val="FFFFFF"/>
                </a:solidFill>
              </a:rPr>
              <a:t>tas-Samhain</a:t>
            </a:r>
            <a:r>
              <a:rPr lang="en-US" sz="5300" dirty="0">
                <a:solidFill>
                  <a:srgbClr val="FFFFFF"/>
                </a:solidFill>
              </a:rPr>
              <a:t>. </a:t>
            </a:r>
            <a:endParaRPr lang="en-US" sz="5100" dirty="0">
              <a:solidFill>
                <a:srgbClr val="FFFFFF"/>
              </a:solidFill>
            </a:endParaRPr>
          </a:p>
        </p:txBody>
      </p:sp>
      <p:sp>
        <p:nvSpPr>
          <p:cNvPr id="4" name="TextBox 3"/>
          <p:cNvSpPr txBox="1"/>
          <p:nvPr/>
        </p:nvSpPr>
        <p:spPr>
          <a:xfrm rot="21010631">
            <a:off x="753305" y="7642791"/>
            <a:ext cx="10040804" cy="1231084"/>
          </a:xfrm>
          <a:prstGeom prst="rect">
            <a:avLst/>
          </a:prstGeom>
          <a:noFill/>
        </p:spPr>
        <p:txBody>
          <a:bodyPr wrap="square" lIns="91417" tIns="45709" rIns="91417" bIns="45709" rtlCol="0">
            <a:spAutoFit/>
          </a:bodyPr>
          <a:lstStyle/>
          <a:p>
            <a:pPr algn="ctr"/>
            <a:r>
              <a:rPr lang="mt-MT" sz="7400" b="1" dirty="0">
                <a:solidFill>
                  <a:srgbClr val="FF0000"/>
                </a:solidFill>
              </a:rPr>
              <a:t>l-1 ta’ Novembru</a:t>
            </a:r>
            <a:endParaRPr lang="en-GB" sz="7400" b="1" dirty="0">
              <a:solidFill>
                <a:srgbClr val="FF0000"/>
              </a:solidFill>
            </a:endParaRPr>
          </a:p>
        </p:txBody>
      </p:sp>
      <p:pic>
        <p:nvPicPr>
          <p:cNvPr id="5" name="Picture 2" descr="Image result for pope gregory 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041" y="95253"/>
            <a:ext cx="3870251" cy="530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27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6085915"/>
            <a:ext cx="11887200" cy="4985958"/>
          </a:xfrm>
          <a:prstGeom prst="rect">
            <a:avLst/>
          </a:prstGeom>
          <a:noFill/>
        </p:spPr>
        <p:txBody>
          <a:bodyPr wrap="square" lIns="91417" tIns="45709" rIns="91417" bIns="45709" rtlCol="0">
            <a:spAutoFit/>
          </a:bodyPr>
          <a:lstStyle/>
          <a:p>
            <a:pPr algn="ctr"/>
            <a:r>
              <a:rPr lang="mt-MT" sz="5300" dirty="0">
                <a:solidFill>
                  <a:srgbClr val="FFFFFF"/>
                </a:solidFill>
              </a:rPr>
              <a:t>Mad-9 seklu r-reliġjon Nisranija </a:t>
            </a:r>
          </a:p>
          <a:p>
            <a:pPr algn="ctr"/>
            <a:r>
              <a:rPr lang="mt-MT" sz="5300" dirty="0">
                <a:solidFill>
                  <a:srgbClr val="FFFFFF"/>
                </a:solidFill>
              </a:rPr>
              <a:t>kienet infirxet fl-artijiet Ċeltiċi u</a:t>
            </a:r>
          </a:p>
          <a:p>
            <a:pPr algn="ctr"/>
            <a:endParaRPr lang="mt-MT" sz="5300" dirty="0">
              <a:solidFill>
                <a:srgbClr val="FFFFFF"/>
              </a:solidFill>
            </a:endParaRPr>
          </a:p>
          <a:p>
            <a:pPr algn="ctr"/>
            <a:endParaRPr lang="mt-MT" sz="5300" dirty="0">
              <a:solidFill>
                <a:srgbClr val="FFFFFF"/>
              </a:solidFill>
            </a:endParaRPr>
          </a:p>
          <a:p>
            <a:pPr algn="ctr"/>
            <a:r>
              <a:rPr lang="mt-MT" sz="5300" dirty="0">
                <a:solidFill>
                  <a:srgbClr val="FFFFFF"/>
                </a:solidFill>
              </a:rPr>
              <a:t>ċelebrata filwaqt li baqgħu                                           ir-riti tradizzjonali antiki taċ-Ċeltiċi.</a:t>
            </a:r>
            <a:endParaRPr lang="en-US" sz="5300" dirty="0">
              <a:solidFill>
                <a:srgbClr val="FFFFFF"/>
              </a:solidFill>
            </a:endParaRPr>
          </a:p>
        </p:txBody>
      </p:sp>
      <p:sp>
        <p:nvSpPr>
          <p:cNvPr id="4" name="TextBox 3"/>
          <p:cNvSpPr txBox="1"/>
          <p:nvPr/>
        </p:nvSpPr>
        <p:spPr>
          <a:xfrm rot="21322112">
            <a:off x="-151712" y="7945734"/>
            <a:ext cx="12065473" cy="1231084"/>
          </a:xfrm>
          <a:prstGeom prst="rect">
            <a:avLst/>
          </a:prstGeom>
          <a:noFill/>
        </p:spPr>
        <p:txBody>
          <a:bodyPr wrap="square" lIns="91417" tIns="45709" rIns="91417" bIns="45709" rtlCol="0">
            <a:spAutoFit/>
          </a:bodyPr>
          <a:lstStyle/>
          <a:p>
            <a:pPr algn="ctr"/>
            <a:r>
              <a:rPr lang="mt-MT" sz="7400" b="1" i="1" dirty="0">
                <a:solidFill>
                  <a:srgbClr val="FF0000"/>
                </a:solidFill>
              </a:rPr>
              <a:t>l-festa tal-Qaddisin Kollha</a:t>
            </a:r>
            <a:endParaRPr lang="en-GB" sz="7400" b="1" i="1" dirty="0">
              <a:solidFill>
                <a:srgbClr val="FF0000"/>
              </a:solidFill>
            </a:endParaRPr>
          </a:p>
        </p:txBody>
      </p:sp>
      <p:pic>
        <p:nvPicPr>
          <p:cNvPr id="6" name="Picture 4" descr="C:\Users\Joseph\Desktop\Qaddisin koll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32" y="864495"/>
            <a:ext cx="6600862" cy="512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3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305267"/>
            <a:ext cx="11887200" cy="6263231"/>
          </a:xfrm>
          <a:prstGeom prst="rect">
            <a:avLst/>
          </a:prstGeom>
          <a:noFill/>
        </p:spPr>
        <p:txBody>
          <a:bodyPr wrap="square" lIns="91417" tIns="45709" rIns="91417" bIns="45709" rtlCol="0">
            <a:spAutoFit/>
          </a:bodyPr>
          <a:lstStyle/>
          <a:p>
            <a:pPr algn="ctr"/>
            <a:r>
              <a:rPr lang="en-US" sz="5300" dirty="0">
                <a:solidFill>
                  <a:srgbClr val="FFFFFF"/>
                </a:solidFill>
              </a:rPr>
              <a:t> </a:t>
            </a:r>
            <a:r>
              <a:rPr lang="mt-MT" sz="5300" dirty="0">
                <a:solidFill>
                  <a:srgbClr val="FFFFFF"/>
                </a:solidFill>
              </a:rPr>
              <a:t>Fis-sena </a:t>
            </a:r>
            <a:r>
              <a:rPr lang="en-US" sz="5300" dirty="0">
                <a:solidFill>
                  <a:srgbClr val="FFFFFF"/>
                </a:solidFill>
              </a:rPr>
              <a:t>1000</a:t>
            </a:r>
            <a:r>
              <a:rPr lang="mt-MT" sz="5300" dirty="0">
                <a:solidFill>
                  <a:srgbClr val="FFFFFF"/>
                </a:solidFill>
              </a:rPr>
              <a:t>, il-Knisja Nisranija                        għażlet it-2 ta’ Novembru bħala </a:t>
            </a:r>
          </a:p>
          <a:p>
            <a:pPr algn="ctr"/>
            <a:endParaRPr lang="mt-MT" sz="5300" dirty="0">
              <a:solidFill>
                <a:srgbClr val="FFFFFF"/>
              </a:solidFill>
            </a:endParaRPr>
          </a:p>
          <a:p>
            <a:pPr algn="ctr"/>
            <a:endParaRPr lang="mt-MT" sz="3000" dirty="0">
              <a:solidFill>
                <a:srgbClr val="FFFFFF"/>
              </a:solidFill>
            </a:endParaRPr>
          </a:p>
          <a:p>
            <a:pPr algn="ctr"/>
            <a:r>
              <a:rPr lang="mt-MT" sz="5300" dirty="0">
                <a:solidFill>
                  <a:srgbClr val="FFFFFF"/>
                </a:solidFill>
              </a:rPr>
              <a:t>biex tagħti ġieħ lill-mejtin. </a:t>
            </a:r>
          </a:p>
          <a:p>
            <a:pPr algn="ctr"/>
            <a:r>
              <a:rPr lang="mt-MT" sz="5300" dirty="0">
                <a:solidFill>
                  <a:srgbClr val="FFFFFF"/>
                </a:solidFill>
              </a:rPr>
              <a:t>Illum jidher li l-Knisja riedet tibdel                              il-festival tal-mejtin taċ-Ċeltiċi ma’                         festa bħalha imma b’tema spiritwali.</a:t>
            </a:r>
            <a:endParaRPr lang="en-US" sz="5300" dirty="0">
              <a:solidFill>
                <a:srgbClr val="FFFFFF"/>
              </a:solidFill>
            </a:endParaRPr>
          </a:p>
        </p:txBody>
      </p:sp>
      <p:sp>
        <p:nvSpPr>
          <p:cNvPr id="4" name="TextBox 3"/>
          <p:cNvSpPr txBox="1"/>
          <p:nvPr/>
        </p:nvSpPr>
        <p:spPr>
          <a:xfrm rot="21322112">
            <a:off x="1679837" y="7096099"/>
            <a:ext cx="8484996" cy="1231084"/>
          </a:xfrm>
          <a:prstGeom prst="rect">
            <a:avLst/>
          </a:prstGeom>
          <a:noFill/>
        </p:spPr>
        <p:txBody>
          <a:bodyPr wrap="square" lIns="91417" tIns="45709" rIns="91417" bIns="45709" rtlCol="0">
            <a:spAutoFit/>
          </a:bodyPr>
          <a:lstStyle/>
          <a:p>
            <a:pPr algn="ctr"/>
            <a:r>
              <a:rPr lang="mt-MT" sz="7400" b="1" dirty="0">
                <a:solidFill>
                  <a:srgbClr val="FF0000"/>
                </a:solidFill>
              </a:rPr>
              <a:t>Jum il-Mejtin kollha</a:t>
            </a:r>
            <a:endParaRPr lang="en-GB" sz="74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166" y="96252"/>
            <a:ext cx="7652084" cy="510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13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198941"/>
            <a:ext cx="11887200" cy="6632563"/>
          </a:xfrm>
          <a:prstGeom prst="rect">
            <a:avLst/>
          </a:prstGeom>
          <a:noFill/>
        </p:spPr>
        <p:txBody>
          <a:bodyPr wrap="square" lIns="91417" tIns="45709" rIns="91417" bIns="45709" rtlCol="0">
            <a:spAutoFit/>
          </a:bodyPr>
          <a:lstStyle/>
          <a:p>
            <a:pPr algn="ctr"/>
            <a:r>
              <a:rPr lang="mt-MT" sz="5300" dirty="0">
                <a:solidFill>
                  <a:srgbClr val="FFFFFF"/>
                </a:solidFill>
              </a:rPr>
              <a:t>Il-festa tal-Halloween damet ma daħlet fil-pajjiżi Nsara imma fis-seklu 19, meta                       fl-Amerka bdew jaslu nies minn pajjiżi varji, il-Halloween bdiet tiġi ċelebrata </a:t>
            </a:r>
          </a:p>
          <a:p>
            <a:pPr algn="ctr"/>
            <a:endParaRPr lang="mt-MT" sz="5300" dirty="0">
              <a:solidFill>
                <a:srgbClr val="FFFFFF"/>
              </a:solidFill>
            </a:endParaRPr>
          </a:p>
          <a:p>
            <a:pPr algn="ctr"/>
            <a:endParaRPr lang="mt-MT" sz="100" dirty="0">
              <a:solidFill>
                <a:srgbClr val="FFFFFF"/>
              </a:solidFill>
            </a:endParaRPr>
          </a:p>
          <a:p>
            <a:pPr algn="ctr"/>
            <a:r>
              <a:rPr lang="mt-MT" sz="5300" dirty="0">
                <a:solidFill>
                  <a:srgbClr val="FFFFFF"/>
                </a:solidFill>
              </a:rPr>
              <a:t>u plays dwar il-ħsad. Il-ġirien kienu jaqsmu bejniethom stejjer dwar                                     il-mejtin u jbassru x-xorti lil xulxin.</a:t>
            </a:r>
            <a:endParaRPr lang="en-US" sz="5300" dirty="0">
              <a:solidFill>
                <a:srgbClr val="FFFFFF"/>
              </a:solidFill>
            </a:endParaRPr>
          </a:p>
        </p:txBody>
      </p:sp>
      <p:sp>
        <p:nvSpPr>
          <p:cNvPr id="4" name="TextBox 3"/>
          <p:cNvSpPr txBox="1"/>
          <p:nvPr/>
        </p:nvSpPr>
        <p:spPr>
          <a:xfrm rot="21385070">
            <a:off x="530175" y="8477092"/>
            <a:ext cx="11205589" cy="1000252"/>
          </a:xfrm>
          <a:prstGeom prst="rect">
            <a:avLst/>
          </a:prstGeom>
          <a:noFill/>
        </p:spPr>
        <p:txBody>
          <a:bodyPr wrap="square" lIns="91417" tIns="45709" rIns="91417" bIns="45709" rtlCol="0">
            <a:spAutoFit/>
          </a:bodyPr>
          <a:lstStyle/>
          <a:p>
            <a:pPr algn="ctr"/>
            <a:r>
              <a:rPr lang="mt-MT" sz="5900" b="1" i="1" dirty="0">
                <a:solidFill>
                  <a:srgbClr val="FF0000"/>
                </a:solidFill>
              </a:rPr>
              <a:t>b’parties pubbliċi</a:t>
            </a:r>
            <a:endParaRPr lang="en-GB" sz="5900" b="1" i="1" dirty="0">
              <a:solidFill>
                <a:srgbClr val="FF0000"/>
              </a:solidFill>
            </a:endParaRPr>
          </a:p>
        </p:txBody>
      </p:sp>
      <p:pic>
        <p:nvPicPr>
          <p:cNvPr id="12290" name="Picture 2" descr="Image result for trick-or-t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949" y="-1709"/>
            <a:ext cx="7800975" cy="520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3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411591"/>
            <a:ext cx="11887200" cy="5801566"/>
          </a:xfrm>
          <a:prstGeom prst="rect">
            <a:avLst/>
          </a:prstGeom>
          <a:noFill/>
        </p:spPr>
        <p:txBody>
          <a:bodyPr wrap="square" lIns="91417" tIns="45709" rIns="91417" bIns="45709" rtlCol="0">
            <a:spAutoFit/>
          </a:bodyPr>
          <a:lstStyle/>
          <a:p>
            <a:pPr algn="ctr"/>
            <a:r>
              <a:rPr lang="mt-MT" sz="5300" dirty="0">
                <a:solidFill>
                  <a:srgbClr val="FFFFFF"/>
                </a:solidFill>
              </a:rPr>
              <a:t>Il-Halloween ħadet sew fl-Amerka                        fejn, fuq it-tradizzjoni Irlandiża                         u Ingliża, bdew jilbsu kostumi ta’ Halloween u jduru minn dar għall-oħra, </a:t>
            </a:r>
          </a:p>
          <a:p>
            <a:pPr algn="ctr"/>
            <a:r>
              <a:rPr lang="mt-MT" sz="5300" dirty="0">
                <a:solidFill>
                  <a:srgbClr val="FFFFFF"/>
                </a:solidFill>
              </a:rPr>
              <a:t>jitolbu flus jew ikel, li maż-żmien                               saret id-drawwa msejħa   </a:t>
            </a:r>
          </a:p>
          <a:p>
            <a:pPr algn="ctr"/>
            <a:r>
              <a:rPr lang="mt-MT" sz="5300" dirty="0">
                <a:solidFill>
                  <a:srgbClr val="FFFFFF"/>
                </a:solidFill>
              </a:rPr>
              <a:t>                                         .</a:t>
            </a:r>
            <a:endParaRPr lang="en-US" sz="5300" dirty="0">
              <a:solidFill>
                <a:srgbClr val="FFFFFF"/>
              </a:solidFill>
            </a:endParaRPr>
          </a:p>
        </p:txBody>
      </p:sp>
      <p:sp>
        <p:nvSpPr>
          <p:cNvPr id="6" name="TextBox 5"/>
          <p:cNvSpPr txBox="1"/>
          <p:nvPr/>
        </p:nvSpPr>
        <p:spPr>
          <a:xfrm rot="21322112">
            <a:off x="1849957" y="10300766"/>
            <a:ext cx="8484996" cy="1231084"/>
          </a:xfrm>
          <a:prstGeom prst="rect">
            <a:avLst/>
          </a:prstGeom>
          <a:noFill/>
        </p:spPr>
        <p:txBody>
          <a:bodyPr wrap="square" lIns="91417" tIns="45709" rIns="91417" bIns="45709" rtlCol="0">
            <a:spAutoFit/>
          </a:bodyPr>
          <a:lstStyle/>
          <a:p>
            <a:pPr algn="ctr"/>
            <a:r>
              <a:rPr lang="mt-MT" sz="7400" b="1" i="1" dirty="0">
                <a:solidFill>
                  <a:srgbClr val="FFC000"/>
                </a:solidFill>
              </a:rPr>
              <a:t>“</a:t>
            </a:r>
            <a:r>
              <a:rPr lang="mt-MT" sz="7400" b="1" i="1" dirty="0">
                <a:solidFill>
                  <a:srgbClr val="FF0000"/>
                </a:solidFill>
              </a:rPr>
              <a:t>trick-or-treat</a:t>
            </a:r>
            <a:r>
              <a:rPr lang="mt-MT" sz="7400" b="1" i="1" dirty="0">
                <a:solidFill>
                  <a:srgbClr val="FFC000"/>
                </a:solidFill>
              </a:rPr>
              <a:t>”</a:t>
            </a:r>
            <a:endParaRPr lang="en-GB" sz="7400" b="1" i="1" dirty="0">
              <a:solidFill>
                <a:srgbClr val="FFC000"/>
              </a:solidFill>
            </a:endParaRPr>
          </a:p>
        </p:txBody>
      </p:sp>
      <p:pic>
        <p:nvPicPr>
          <p:cNvPr id="9220" name="Picture 4" descr="Image result for trick-or-t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32" y="231149"/>
            <a:ext cx="7810500" cy="520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3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624242"/>
            <a:ext cx="11887200" cy="5801566"/>
          </a:xfrm>
          <a:prstGeom prst="rect">
            <a:avLst/>
          </a:prstGeom>
          <a:noFill/>
        </p:spPr>
        <p:txBody>
          <a:bodyPr wrap="square" lIns="91417" tIns="45709" rIns="91417" bIns="45709" rtlCol="0">
            <a:spAutoFit/>
          </a:bodyPr>
          <a:lstStyle/>
          <a:p>
            <a:pPr algn="ctr"/>
            <a:r>
              <a:rPr lang="mt-MT" sz="5300" dirty="0">
                <a:solidFill>
                  <a:srgbClr val="FFFFFF"/>
                </a:solidFill>
              </a:rPr>
              <a:t>Il-Halloween saret</a:t>
            </a:r>
          </a:p>
          <a:p>
            <a:pPr algn="ctr"/>
            <a:r>
              <a:rPr lang="mt-MT" sz="5300" dirty="0">
                <a:solidFill>
                  <a:srgbClr val="FFFFFF"/>
                </a:solidFill>
              </a:rPr>
              <a:t> festa ta’ negozju kbir. </a:t>
            </a:r>
          </a:p>
          <a:p>
            <a:pPr algn="ctr"/>
            <a:r>
              <a:rPr lang="mt-MT" sz="5300" dirty="0">
                <a:solidFill>
                  <a:srgbClr val="FFFFFF"/>
                </a:solidFill>
              </a:rPr>
              <a:t>Fl-Amerka jintefqu </a:t>
            </a:r>
          </a:p>
          <a:p>
            <a:pPr algn="ctr"/>
            <a:endParaRPr lang="mt-MT" sz="5300" dirty="0">
              <a:solidFill>
                <a:srgbClr val="FFFFFF"/>
              </a:solidFill>
            </a:endParaRPr>
          </a:p>
          <a:p>
            <a:pPr algn="ctr"/>
            <a:r>
              <a:rPr lang="mt-MT" sz="5300" dirty="0">
                <a:solidFill>
                  <a:srgbClr val="FFFFFF"/>
                </a:solidFill>
              </a:rPr>
              <a:t>f’din il-ġurnata hekk li </a:t>
            </a:r>
          </a:p>
          <a:p>
            <a:pPr algn="ctr"/>
            <a:endParaRPr lang="mt-MT" sz="5300" dirty="0">
              <a:solidFill>
                <a:srgbClr val="FFFFFF"/>
              </a:solidFill>
            </a:endParaRPr>
          </a:p>
          <a:p>
            <a:pPr algn="ctr"/>
            <a:r>
              <a:rPr lang="mt-MT" sz="5300" dirty="0">
                <a:solidFill>
                  <a:srgbClr val="FFFFFF"/>
                </a:solidFill>
              </a:rPr>
              <a:t>fl-Amerka jinbiegħ fil-Halloween.</a:t>
            </a:r>
            <a:endParaRPr lang="en-US" sz="5300" dirty="0">
              <a:solidFill>
                <a:srgbClr val="FFFFFF"/>
              </a:solidFill>
            </a:endParaRPr>
          </a:p>
        </p:txBody>
      </p:sp>
      <p:sp>
        <p:nvSpPr>
          <p:cNvPr id="4" name="TextBox 3"/>
          <p:cNvSpPr txBox="1"/>
          <p:nvPr/>
        </p:nvSpPr>
        <p:spPr>
          <a:xfrm rot="21322112">
            <a:off x="2342148" y="7899560"/>
            <a:ext cx="8484996" cy="1231084"/>
          </a:xfrm>
          <a:prstGeom prst="rect">
            <a:avLst/>
          </a:prstGeom>
          <a:noFill/>
        </p:spPr>
        <p:txBody>
          <a:bodyPr wrap="square" lIns="91417" tIns="45709" rIns="91417" bIns="45709" rtlCol="0">
            <a:spAutoFit/>
          </a:bodyPr>
          <a:lstStyle/>
          <a:p>
            <a:pPr algn="ctr"/>
            <a:r>
              <a:rPr lang="mt-MT" sz="7400" b="1" i="1" dirty="0">
                <a:solidFill>
                  <a:srgbClr val="FF0000"/>
                </a:solidFill>
              </a:rPr>
              <a:t>6 billjun dollaru</a:t>
            </a:r>
            <a:endParaRPr lang="en-GB" sz="7400" b="1" i="1" dirty="0">
              <a:solidFill>
                <a:srgbClr val="FF0000"/>
              </a:solidFill>
            </a:endParaRPr>
          </a:p>
        </p:txBody>
      </p:sp>
      <p:sp>
        <p:nvSpPr>
          <p:cNvPr id="6" name="TextBox 5"/>
          <p:cNvSpPr txBox="1"/>
          <p:nvPr/>
        </p:nvSpPr>
        <p:spPr>
          <a:xfrm rot="21322112">
            <a:off x="2788713" y="9508143"/>
            <a:ext cx="8484996" cy="1231084"/>
          </a:xfrm>
          <a:prstGeom prst="rect">
            <a:avLst/>
          </a:prstGeom>
          <a:noFill/>
        </p:spPr>
        <p:txBody>
          <a:bodyPr wrap="square" lIns="91417" tIns="45709" rIns="91417" bIns="45709" rtlCol="0">
            <a:spAutoFit/>
          </a:bodyPr>
          <a:lstStyle/>
          <a:p>
            <a:pPr algn="ctr"/>
            <a:r>
              <a:rPr lang="mt-MT" sz="7400" b="1" i="1" dirty="0">
                <a:solidFill>
                  <a:srgbClr val="FF0000"/>
                </a:solidFill>
              </a:rPr>
              <a:t>kwart tal-ħelu kollu</a:t>
            </a:r>
            <a:endParaRPr lang="en-GB" sz="7400" b="1" i="1" dirty="0">
              <a:solidFill>
                <a:srgbClr val="FF0000"/>
              </a:solidFill>
            </a:endParaRPr>
          </a:p>
        </p:txBody>
      </p:sp>
      <p:pic>
        <p:nvPicPr>
          <p:cNvPr id="7" name="Picture 2" descr="Image result for boston.com hallow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03" y="188618"/>
            <a:ext cx="7800975" cy="520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3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782612"/>
            <a:ext cx="11887200" cy="5447623"/>
          </a:xfrm>
          <a:prstGeom prst="rect">
            <a:avLst/>
          </a:prstGeom>
          <a:noFill/>
        </p:spPr>
        <p:txBody>
          <a:bodyPr wrap="square" lIns="91417" tIns="45709" rIns="91417" bIns="45709" rtlCol="0">
            <a:spAutoFit/>
          </a:bodyPr>
          <a:lstStyle/>
          <a:p>
            <a:pPr algn="ctr"/>
            <a:r>
              <a:rPr lang="en-US" sz="5300" dirty="0">
                <a:solidFill>
                  <a:srgbClr val="FFFFFF"/>
                </a:solidFill>
              </a:rPr>
              <a:t>Il-</a:t>
            </a:r>
            <a:r>
              <a:rPr lang="en-US" sz="5300" dirty="0" err="1">
                <a:solidFill>
                  <a:srgbClr val="FFFFFF"/>
                </a:solidFill>
              </a:rPr>
              <a:t>Knisja</a:t>
            </a:r>
            <a:r>
              <a:rPr lang="en-US" sz="5300" dirty="0">
                <a:solidFill>
                  <a:srgbClr val="FFFFFF"/>
                </a:solidFill>
              </a:rPr>
              <a:t> </a:t>
            </a:r>
            <a:r>
              <a:rPr lang="en-US" sz="5300" dirty="0" err="1">
                <a:solidFill>
                  <a:srgbClr val="FFFFFF"/>
                </a:solidFill>
              </a:rPr>
              <a:t>Kattolika</a:t>
            </a:r>
            <a:r>
              <a:rPr lang="en-US" sz="5300" dirty="0">
                <a:solidFill>
                  <a:srgbClr val="FFFFFF"/>
                </a:solidFill>
              </a:rPr>
              <a:t> </a:t>
            </a:r>
            <a:endParaRPr lang="mt-MT" sz="5300" dirty="0">
              <a:solidFill>
                <a:srgbClr val="FFFFFF"/>
              </a:solidFill>
            </a:endParaRPr>
          </a:p>
          <a:p>
            <a:pPr algn="ctr"/>
            <a:endParaRPr lang="mt-MT" sz="5300" dirty="0">
              <a:solidFill>
                <a:srgbClr val="FFFFFF"/>
              </a:solidFill>
            </a:endParaRPr>
          </a:p>
          <a:p>
            <a:pPr algn="ctr"/>
            <a:endParaRPr lang="mt-MT" sz="3000" dirty="0">
              <a:solidFill>
                <a:srgbClr val="FFFFFF"/>
              </a:solidFill>
            </a:endParaRPr>
          </a:p>
          <a:p>
            <a:pPr algn="ctr"/>
            <a:r>
              <a:rPr lang="en-US" sz="5300" dirty="0" err="1">
                <a:solidFill>
                  <a:srgbClr val="FFFFFF"/>
                </a:solidFill>
              </a:rPr>
              <a:t>għax</a:t>
            </a:r>
            <a:r>
              <a:rPr lang="en-US" sz="5300" dirty="0">
                <a:solidFill>
                  <a:srgbClr val="FFFFFF"/>
                </a:solidFill>
              </a:rPr>
              <a:t> </a:t>
            </a:r>
            <a:r>
              <a:rPr lang="en-US" sz="5300" dirty="0" err="1">
                <a:solidFill>
                  <a:srgbClr val="FFFFFF"/>
                </a:solidFill>
              </a:rPr>
              <a:t>fiha</a:t>
            </a:r>
            <a:r>
              <a:rPr lang="en-US" sz="5300" dirty="0">
                <a:solidFill>
                  <a:srgbClr val="FFFFFF"/>
                </a:solidFill>
              </a:rPr>
              <a:t> </a:t>
            </a:r>
            <a:r>
              <a:rPr lang="en-US" sz="5300" dirty="0" err="1">
                <a:solidFill>
                  <a:srgbClr val="FFFFFF"/>
                </a:solidFill>
              </a:rPr>
              <a:t>sens</a:t>
            </a:r>
            <a:r>
              <a:rPr lang="en-US" sz="5300" dirty="0">
                <a:solidFill>
                  <a:srgbClr val="FFFFFF"/>
                </a:solidFill>
              </a:rPr>
              <a:t> ta’ </a:t>
            </a:r>
            <a:r>
              <a:rPr lang="en-US" sz="5300" dirty="0" err="1">
                <a:solidFill>
                  <a:srgbClr val="FFFFFF"/>
                </a:solidFill>
              </a:rPr>
              <a:t>okkult</a:t>
            </a:r>
            <a:r>
              <a:rPr lang="en-US" sz="5300" dirty="0">
                <a:solidFill>
                  <a:srgbClr val="FFFFFF"/>
                </a:solidFill>
              </a:rPr>
              <a:t> </a:t>
            </a:r>
            <a:endParaRPr lang="mt-MT" sz="5300" dirty="0">
              <a:solidFill>
                <a:srgbClr val="FFFFFF"/>
              </a:solidFill>
            </a:endParaRPr>
          </a:p>
          <a:p>
            <a:pPr algn="ctr"/>
            <a:r>
              <a:rPr lang="en-US" sz="5300" dirty="0">
                <a:solidFill>
                  <a:srgbClr val="FFFFFF"/>
                </a:solidFill>
              </a:rPr>
              <a:t>(</a:t>
            </a:r>
            <a:r>
              <a:rPr lang="en-US" sz="5300" dirty="0" err="1">
                <a:solidFill>
                  <a:srgbClr val="FFFFFF"/>
                </a:solidFill>
              </a:rPr>
              <a:t>qima</a:t>
            </a:r>
            <a:r>
              <a:rPr lang="en-US" sz="5300" dirty="0">
                <a:solidFill>
                  <a:srgbClr val="FFFFFF"/>
                </a:solidFill>
              </a:rPr>
              <a:t> </a:t>
            </a:r>
            <a:r>
              <a:rPr lang="en-US" sz="5300" dirty="0" err="1">
                <a:solidFill>
                  <a:srgbClr val="FFFFFF"/>
                </a:solidFill>
              </a:rPr>
              <a:t>lejn</a:t>
            </a:r>
            <a:r>
              <a:rPr lang="mt-MT" sz="5300" dirty="0">
                <a:solidFill>
                  <a:srgbClr val="FFFFFF"/>
                </a:solidFill>
              </a:rPr>
              <a:t> l-i</a:t>
            </a:r>
            <a:r>
              <a:rPr lang="en-US" sz="5300" dirty="0" err="1">
                <a:solidFill>
                  <a:srgbClr val="FFFFFF"/>
                </a:solidFill>
              </a:rPr>
              <a:t>spirti</a:t>
            </a:r>
            <a:r>
              <a:rPr lang="en-US" sz="5300" dirty="0">
                <a:solidFill>
                  <a:srgbClr val="FFFFFF"/>
                </a:solidFill>
              </a:rPr>
              <a:t> </a:t>
            </a:r>
            <a:r>
              <a:rPr lang="en-US" sz="5300" dirty="0" err="1">
                <a:solidFill>
                  <a:srgbClr val="FFFFFF"/>
                </a:solidFill>
              </a:rPr>
              <a:t>ħżiena</a:t>
            </a:r>
            <a:r>
              <a:rPr lang="en-US" sz="5300" dirty="0">
                <a:solidFill>
                  <a:srgbClr val="FFFFFF"/>
                </a:solidFill>
              </a:rPr>
              <a:t>) </a:t>
            </a:r>
            <a:endParaRPr lang="mt-MT" sz="5300" dirty="0">
              <a:solidFill>
                <a:srgbClr val="FFFFFF"/>
              </a:solidFill>
            </a:endParaRPr>
          </a:p>
          <a:p>
            <a:pPr algn="ctr"/>
            <a:r>
              <a:rPr lang="en-US" sz="5300" dirty="0">
                <a:solidFill>
                  <a:srgbClr val="FFFFFF"/>
                </a:solidFill>
              </a:rPr>
              <a:t>li </a:t>
            </a:r>
            <a:r>
              <a:rPr lang="en-US" sz="5300" dirty="0" err="1">
                <a:solidFill>
                  <a:srgbClr val="FFFFFF"/>
                </a:solidFill>
              </a:rPr>
              <a:t>twassal</a:t>
            </a:r>
            <a:r>
              <a:rPr lang="en-US" sz="5300" dirty="0">
                <a:solidFill>
                  <a:srgbClr val="FFFFFF"/>
                </a:solidFill>
              </a:rPr>
              <a:t> </a:t>
            </a:r>
            <a:r>
              <a:rPr lang="en-US" sz="5300" dirty="0" err="1">
                <a:solidFill>
                  <a:srgbClr val="FFFFFF"/>
                </a:solidFill>
              </a:rPr>
              <a:t>għal</a:t>
            </a:r>
            <a:r>
              <a:rPr lang="en-US" sz="5300" dirty="0">
                <a:solidFill>
                  <a:srgbClr val="FFFFFF"/>
                </a:solidFill>
              </a:rPr>
              <a:t> </a:t>
            </a:r>
            <a:r>
              <a:rPr lang="en-US" sz="5300" dirty="0" err="1">
                <a:solidFill>
                  <a:srgbClr val="FFFFFF"/>
                </a:solidFill>
              </a:rPr>
              <a:t>ħsara</a:t>
            </a:r>
            <a:r>
              <a:rPr lang="mt-MT" sz="5300" dirty="0">
                <a:solidFill>
                  <a:srgbClr val="FFFFFF"/>
                </a:solidFill>
              </a:rPr>
              <a:t> </a:t>
            </a:r>
            <a:r>
              <a:rPr lang="en-US" sz="5300" dirty="0" err="1">
                <a:solidFill>
                  <a:srgbClr val="FFFFFF"/>
                </a:solidFill>
              </a:rPr>
              <a:t>fl-imħuħ</a:t>
            </a:r>
            <a:r>
              <a:rPr lang="en-US" sz="5300" dirty="0">
                <a:solidFill>
                  <a:srgbClr val="FFFFFF"/>
                </a:solidFill>
              </a:rPr>
              <a:t> </a:t>
            </a:r>
            <a:endParaRPr lang="mt-MT" sz="5300" dirty="0">
              <a:solidFill>
                <a:srgbClr val="FFFFFF"/>
              </a:solidFill>
            </a:endParaRPr>
          </a:p>
          <a:p>
            <a:pPr algn="ctr"/>
            <a:r>
              <a:rPr lang="en-US" sz="5300" dirty="0">
                <a:solidFill>
                  <a:srgbClr val="FFFFFF"/>
                </a:solidFill>
              </a:rPr>
              <a:t>u </a:t>
            </a:r>
            <a:r>
              <a:rPr lang="en-US" sz="5300" dirty="0" err="1">
                <a:solidFill>
                  <a:srgbClr val="FFFFFF"/>
                </a:solidFill>
              </a:rPr>
              <a:t>fil-qlub</a:t>
            </a:r>
            <a:r>
              <a:rPr lang="en-US" sz="5300" dirty="0">
                <a:solidFill>
                  <a:srgbClr val="FFFFFF"/>
                </a:solidFill>
              </a:rPr>
              <a:t> tan-</a:t>
            </a:r>
            <a:r>
              <a:rPr lang="en-US" sz="5300" dirty="0" err="1">
                <a:solidFill>
                  <a:srgbClr val="FFFFFF"/>
                </a:solidFill>
              </a:rPr>
              <a:t>nies</a:t>
            </a:r>
            <a:r>
              <a:rPr lang="en-US" sz="5300" dirty="0">
                <a:solidFill>
                  <a:srgbClr val="FFFFFF"/>
                </a:solidFill>
              </a:rPr>
              <a:t>.</a:t>
            </a:r>
          </a:p>
        </p:txBody>
      </p:sp>
      <p:sp>
        <p:nvSpPr>
          <p:cNvPr id="4" name="TextBox 3"/>
          <p:cNvSpPr txBox="1"/>
          <p:nvPr/>
        </p:nvSpPr>
        <p:spPr>
          <a:xfrm rot="21322112">
            <a:off x="430979" y="6700375"/>
            <a:ext cx="10899675" cy="1231084"/>
          </a:xfrm>
          <a:prstGeom prst="rect">
            <a:avLst/>
          </a:prstGeom>
          <a:noFill/>
        </p:spPr>
        <p:txBody>
          <a:bodyPr wrap="square" lIns="91417" tIns="45709" rIns="91417" bIns="45709" rtlCol="0">
            <a:spAutoFit/>
          </a:bodyPr>
          <a:lstStyle/>
          <a:p>
            <a:pPr algn="ctr"/>
            <a:r>
              <a:rPr lang="mt-MT" sz="7400" b="1" i="1" dirty="0">
                <a:solidFill>
                  <a:srgbClr val="FF0000"/>
                </a:solidFill>
              </a:rPr>
              <a:t>mhix favur il-Halloween</a:t>
            </a:r>
            <a:endParaRPr lang="en-GB" sz="7400" b="1" i="1" dirty="0">
              <a:solidFill>
                <a:srgbClr val="FF0000"/>
              </a:solidFill>
            </a:endParaRPr>
          </a:p>
        </p:txBody>
      </p:sp>
      <p:pic>
        <p:nvPicPr>
          <p:cNvPr id="1026" name="Picture 2" descr="Spooked: Pope Francis scares a child as he tries to greet him during his general audience at St Peter's square. The Vatican has called for Halloween to be called 'Holyween' to cut the amount of occult aci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16" y="751647"/>
            <a:ext cx="6935950" cy="461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3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517918"/>
            <a:ext cx="11887200" cy="6093954"/>
          </a:xfrm>
          <a:prstGeom prst="rect">
            <a:avLst/>
          </a:prstGeom>
          <a:noFill/>
        </p:spPr>
        <p:txBody>
          <a:bodyPr wrap="square" lIns="91417" tIns="45709" rIns="91417" bIns="45709" rtlCol="0">
            <a:spAutoFit/>
          </a:bodyPr>
          <a:lstStyle/>
          <a:p>
            <a:pPr algn="ctr"/>
            <a:r>
              <a:rPr lang="en-US" sz="5300" dirty="0">
                <a:solidFill>
                  <a:srgbClr val="FFFFFF"/>
                </a:solidFill>
              </a:rPr>
              <a:t>I</a:t>
            </a:r>
            <a:r>
              <a:rPr lang="mt-MT" sz="5300" dirty="0">
                <a:solidFill>
                  <a:srgbClr val="FFFFFF"/>
                </a:solidFill>
              </a:rPr>
              <a:t>l-Knisja ssuġġeriet                                           li l-isem jinbidel għal</a:t>
            </a:r>
          </a:p>
          <a:p>
            <a:pPr algn="ctr"/>
            <a:endParaRPr lang="mt-MT" sz="5300" dirty="0">
              <a:solidFill>
                <a:srgbClr val="FFFFFF"/>
              </a:solidFill>
            </a:endParaRPr>
          </a:p>
          <a:p>
            <a:pPr algn="ctr"/>
            <a:r>
              <a:rPr lang="mt-MT" sz="1900" dirty="0">
                <a:solidFill>
                  <a:srgbClr val="FFFFFF"/>
                </a:solidFill>
              </a:rPr>
              <a:t> </a:t>
            </a:r>
          </a:p>
          <a:p>
            <a:pPr algn="ctr"/>
            <a:r>
              <a:rPr lang="mt-MT" sz="5300" dirty="0">
                <a:solidFill>
                  <a:srgbClr val="FFFFFF"/>
                </a:solidFill>
              </a:rPr>
              <a:t>biex tingħata tifsira Nisranija. </a:t>
            </a:r>
          </a:p>
          <a:p>
            <a:pPr algn="ctr"/>
            <a:r>
              <a:rPr lang="mt-MT" sz="5300" dirty="0">
                <a:solidFill>
                  <a:srgbClr val="FFFFFF"/>
                </a:solidFill>
              </a:rPr>
              <a:t>Fl-aħħar jiem ta’ Ottubru diversi </a:t>
            </a:r>
          </a:p>
          <a:p>
            <a:pPr algn="ctr"/>
            <a:r>
              <a:rPr lang="mt-MT" sz="5300" dirty="0">
                <a:solidFill>
                  <a:srgbClr val="FFFFFF"/>
                </a:solidFill>
              </a:rPr>
              <a:t>parroċċi għamlu ċelebrazzjoni fejn                              it-tfal libsu ta’ xi qaddis jew qaddisa.</a:t>
            </a:r>
            <a:endParaRPr lang="en-US" sz="5300" dirty="0">
              <a:solidFill>
                <a:srgbClr val="FFFFFF"/>
              </a:solidFill>
            </a:endParaRPr>
          </a:p>
        </p:txBody>
      </p:sp>
      <p:sp>
        <p:nvSpPr>
          <p:cNvPr id="4" name="TextBox 3"/>
          <p:cNvSpPr txBox="1"/>
          <p:nvPr/>
        </p:nvSpPr>
        <p:spPr>
          <a:xfrm rot="21322112">
            <a:off x="32533" y="7137432"/>
            <a:ext cx="10899675" cy="1231084"/>
          </a:xfrm>
          <a:prstGeom prst="rect">
            <a:avLst/>
          </a:prstGeom>
          <a:noFill/>
        </p:spPr>
        <p:txBody>
          <a:bodyPr wrap="square" lIns="91417" tIns="45709" rIns="91417" bIns="45709" rtlCol="0">
            <a:spAutoFit/>
          </a:bodyPr>
          <a:lstStyle/>
          <a:p>
            <a:pPr algn="ctr"/>
            <a:r>
              <a:rPr lang="mt-MT" sz="7400" b="1" i="1" dirty="0">
                <a:solidFill>
                  <a:srgbClr val="FF0000"/>
                </a:solidFill>
              </a:rPr>
              <a:t>Holyween</a:t>
            </a:r>
            <a:endParaRPr lang="en-GB" sz="7400" b="1" i="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59" y="371032"/>
            <a:ext cx="7271117" cy="4881451"/>
          </a:xfrm>
          <a:prstGeom prst="rect">
            <a:avLst/>
          </a:prstGeom>
        </p:spPr>
      </p:pic>
    </p:spTree>
    <p:extLst>
      <p:ext uri="{BB962C8B-B14F-4D97-AF65-F5344CB8AC3E}">
        <p14:creationId xmlns:p14="http://schemas.microsoft.com/office/powerpoint/2010/main" val="381139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489098" y="5528930"/>
            <a:ext cx="10866474" cy="6140120"/>
          </a:xfrm>
          <a:prstGeom prst="rect">
            <a:avLst/>
          </a:prstGeom>
          <a:noFill/>
        </p:spPr>
        <p:txBody>
          <a:bodyPr wrap="square" lIns="91417" tIns="45709" rIns="91417" bIns="45709" rtlCol="0">
            <a:spAutoFit/>
          </a:bodyPr>
          <a:lstStyle/>
          <a:p>
            <a:pPr algn="ctr"/>
            <a:r>
              <a:rPr lang="mt-MT" sz="5100" dirty="0">
                <a:solidFill>
                  <a:srgbClr val="FFFFFF"/>
                </a:solidFill>
              </a:rPr>
              <a:t>Jgħidu li </a:t>
            </a:r>
            <a:r>
              <a:rPr lang="en-US" sz="5100" dirty="0">
                <a:solidFill>
                  <a:srgbClr val="FFFFFF"/>
                </a:solidFill>
              </a:rPr>
              <a:t>l-</a:t>
            </a:r>
            <a:r>
              <a:rPr lang="en-US" sz="5100" dirty="0" err="1">
                <a:solidFill>
                  <a:srgbClr val="FFFFFF"/>
                </a:solidFill>
              </a:rPr>
              <a:t>festa</a:t>
            </a:r>
            <a:r>
              <a:rPr lang="en-US" sz="5100" dirty="0">
                <a:solidFill>
                  <a:srgbClr val="FFFFFF"/>
                </a:solidFill>
              </a:rPr>
              <a:t> ta’ Halloween </a:t>
            </a:r>
            <a:r>
              <a:rPr lang="en-US" sz="5100" dirty="0" err="1">
                <a:solidFill>
                  <a:srgbClr val="FFFFFF"/>
                </a:solidFill>
              </a:rPr>
              <a:t>bdiet</a:t>
            </a:r>
            <a:r>
              <a:rPr lang="en-US" sz="5100" dirty="0">
                <a:solidFill>
                  <a:srgbClr val="FFFFFF"/>
                </a:solidFill>
              </a:rPr>
              <a:t> </a:t>
            </a:r>
            <a:r>
              <a:rPr lang="mt-MT" sz="5100" dirty="0">
                <a:solidFill>
                  <a:srgbClr val="FFFFFF"/>
                </a:solidFill>
              </a:rPr>
              <a:t>                     </a:t>
            </a:r>
            <a:r>
              <a:rPr lang="en-US" sz="5100" dirty="0">
                <a:solidFill>
                  <a:srgbClr val="FFFFFF"/>
                </a:solidFill>
              </a:rPr>
              <a:t>mill-festival </a:t>
            </a:r>
            <a:r>
              <a:rPr lang="en-US" sz="5100" dirty="0" err="1">
                <a:solidFill>
                  <a:srgbClr val="FFFFFF"/>
                </a:solidFill>
              </a:rPr>
              <a:t>qadim</a:t>
            </a:r>
            <a:r>
              <a:rPr lang="mt-MT" sz="5100" dirty="0">
                <a:solidFill>
                  <a:srgbClr val="FFFFFF"/>
                </a:solidFill>
              </a:rPr>
              <a:t>, imsejjaħ </a:t>
            </a:r>
          </a:p>
          <a:p>
            <a:pPr algn="ctr"/>
            <a:endParaRPr lang="mt-MT" sz="5100" dirty="0">
              <a:solidFill>
                <a:srgbClr val="FFFFFF"/>
              </a:solidFill>
            </a:endParaRPr>
          </a:p>
          <a:p>
            <a:pPr algn="ctr"/>
            <a:endParaRPr lang="mt-MT" sz="3600" dirty="0">
              <a:solidFill>
                <a:srgbClr val="FFFFFF"/>
              </a:solidFill>
            </a:endParaRPr>
          </a:p>
          <a:p>
            <a:pPr algn="ctr"/>
            <a:r>
              <a:rPr lang="en-US" sz="5100" dirty="0" err="1">
                <a:solidFill>
                  <a:srgbClr val="FFFFFF"/>
                </a:solidFill>
              </a:rPr>
              <a:t>taċ-Ċeltiċi</a:t>
            </a:r>
            <a:r>
              <a:rPr lang="en-US" sz="5100" dirty="0">
                <a:solidFill>
                  <a:srgbClr val="FFFFFF"/>
                </a:solidFill>
              </a:rPr>
              <a:t> (Celts) meta n-</a:t>
            </a:r>
            <a:r>
              <a:rPr lang="en-US" sz="5100" dirty="0" err="1">
                <a:solidFill>
                  <a:srgbClr val="FFFFFF"/>
                </a:solidFill>
              </a:rPr>
              <a:t>nies</a:t>
            </a:r>
            <a:r>
              <a:rPr lang="en-US" sz="5100" dirty="0">
                <a:solidFill>
                  <a:srgbClr val="FFFFFF"/>
                </a:solidFill>
              </a:rPr>
              <a:t> </a:t>
            </a:r>
            <a:r>
              <a:rPr lang="mt-MT" sz="5100" dirty="0">
                <a:solidFill>
                  <a:srgbClr val="FFFFFF"/>
                </a:solidFill>
              </a:rPr>
              <a:t>                                   </a:t>
            </a:r>
            <a:r>
              <a:rPr lang="en-US" sz="5100" dirty="0" err="1">
                <a:solidFill>
                  <a:srgbClr val="FFFFFF"/>
                </a:solidFill>
              </a:rPr>
              <a:t>kienu</a:t>
            </a:r>
            <a:r>
              <a:rPr lang="en-US" sz="5100" dirty="0">
                <a:solidFill>
                  <a:srgbClr val="FFFFFF"/>
                </a:solidFill>
              </a:rPr>
              <a:t> </a:t>
            </a:r>
            <a:r>
              <a:rPr lang="en-US" sz="5100" dirty="0" err="1">
                <a:solidFill>
                  <a:srgbClr val="FFFFFF"/>
                </a:solidFill>
              </a:rPr>
              <a:t>jqabbdu</a:t>
            </a:r>
            <a:r>
              <a:rPr lang="en-US" sz="5100" dirty="0">
                <a:solidFill>
                  <a:srgbClr val="FFFFFF"/>
                </a:solidFill>
              </a:rPr>
              <a:t> </a:t>
            </a:r>
            <a:r>
              <a:rPr lang="en-US" sz="5100" dirty="0" err="1">
                <a:solidFill>
                  <a:srgbClr val="FFFFFF"/>
                </a:solidFill>
              </a:rPr>
              <a:t>ħġejjeġ</a:t>
            </a:r>
            <a:r>
              <a:rPr lang="en-US" sz="5100" dirty="0">
                <a:solidFill>
                  <a:srgbClr val="FFFFFF"/>
                </a:solidFill>
              </a:rPr>
              <a:t> u </a:t>
            </a:r>
            <a:r>
              <a:rPr lang="en-US" sz="5100" dirty="0" err="1">
                <a:solidFill>
                  <a:srgbClr val="FFFFFF"/>
                </a:solidFill>
              </a:rPr>
              <a:t>jilbsu</a:t>
            </a:r>
            <a:r>
              <a:rPr lang="en-US" sz="5100" dirty="0">
                <a:solidFill>
                  <a:srgbClr val="FFFFFF"/>
                </a:solidFill>
              </a:rPr>
              <a:t> </a:t>
            </a:r>
            <a:r>
              <a:rPr lang="en-US" sz="5100" dirty="0" err="1">
                <a:solidFill>
                  <a:srgbClr val="FFFFFF"/>
                </a:solidFill>
              </a:rPr>
              <a:t>kostumi</a:t>
            </a:r>
            <a:r>
              <a:rPr lang="en-US" sz="5100" dirty="0">
                <a:solidFill>
                  <a:srgbClr val="FFFFFF"/>
                </a:solidFill>
              </a:rPr>
              <a:t> </a:t>
            </a:r>
            <a:r>
              <a:rPr lang="en-US" sz="5100" dirty="0" err="1">
                <a:solidFill>
                  <a:srgbClr val="FFFFFF"/>
                </a:solidFill>
              </a:rPr>
              <a:t>biex</a:t>
            </a:r>
            <a:r>
              <a:rPr lang="en-US" sz="5100" dirty="0">
                <a:solidFill>
                  <a:srgbClr val="FFFFFF"/>
                </a:solidFill>
              </a:rPr>
              <a:t> </a:t>
            </a:r>
            <a:r>
              <a:rPr lang="en-US" sz="5100" dirty="0" err="1">
                <a:solidFill>
                  <a:srgbClr val="FFFFFF"/>
                </a:solidFill>
              </a:rPr>
              <a:t>ikeċċu</a:t>
            </a:r>
            <a:r>
              <a:rPr lang="en-US" sz="5100" dirty="0">
                <a:solidFill>
                  <a:srgbClr val="FFFFFF"/>
                </a:solidFill>
              </a:rPr>
              <a:t> l-</a:t>
            </a:r>
            <a:r>
              <a:rPr lang="en-US" sz="5100" dirty="0" err="1">
                <a:solidFill>
                  <a:srgbClr val="FFFFFF"/>
                </a:solidFill>
              </a:rPr>
              <a:t>iħirsa</a:t>
            </a:r>
            <a:r>
              <a:rPr lang="en-US" sz="5100" dirty="0">
                <a:solidFill>
                  <a:srgbClr val="FFFFFF"/>
                </a:solidFill>
              </a:rPr>
              <a:t> (plural ta’ </a:t>
            </a:r>
            <a:r>
              <a:rPr lang="en-US" sz="5100" dirty="0" err="1">
                <a:solidFill>
                  <a:srgbClr val="FFFFFF"/>
                </a:solidFill>
              </a:rPr>
              <a:t>ħares</a:t>
            </a:r>
            <a:r>
              <a:rPr lang="en-US" sz="5100" dirty="0">
                <a:solidFill>
                  <a:srgbClr val="FFFFFF"/>
                </a:solidFill>
              </a:rPr>
              <a:t>, </a:t>
            </a:r>
            <a:r>
              <a:rPr lang="en-US" sz="5100" i="1" dirty="0">
                <a:solidFill>
                  <a:srgbClr val="FFFFFF"/>
                </a:solidFill>
              </a:rPr>
              <a:t>ghost</a:t>
            </a:r>
            <a:r>
              <a:rPr lang="en-US" sz="5100" dirty="0">
                <a:solidFill>
                  <a:srgbClr val="FFFFFF"/>
                </a:solidFill>
              </a:rPr>
              <a:t>)</a:t>
            </a:r>
            <a:r>
              <a:rPr lang="mt-MT" sz="5100" dirty="0">
                <a:solidFill>
                  <a:srgbClr val="FFFFFF"/>
                </a:solidFill>
              </a:rPr>
              <a:t> </a:t>
            </a:r>
            <a:r>
              <a:rPr lang="en-US" sz="5100" dirty="0">
                <a:solidFill>
                  <a:srgbClr val="FFFFFF"/>
                </a:solidFill>
              </a:rPr>
              <a:t>li </a:t>
            </a:r>
            <a:r>
              <a:rPr lang="en-US" sz="5100" dirty="0" err="1">
                <a:solidFill>
                  <a:srgbClr val="FFFFFF"/>
                </a:solidFill>
              </a:rPr>
              <a:t>jiġġerrew</a:t>
            </a:r>
            <a:r>
              <a:rPr lang="en-US" sz="5100" dirty="0">
                <a:solidFill>
                  <a:srgbClr val="FFFFFF"/>
                </a:solidFill>
              </a:rPr>
              <a:t> </a:t>
            </a:r>
            <a:r>
              <a:rPr lang="en-US" sz="5100" dirty="0" err="1">
                <a:solidFill>
                  <a:srgbClr val="FFFFFF"/>
                </a:solidFill>
              </a:rPr>
              <a:t>fl-arja</a:t>
            </a:r>
            <a:r>
              <a:rPr lang="en-US" sz="5100" dirty="0">
                <a:solidFill>
                  <a:srgbClr val="FFFFFF"/>
                </a:solidFill>
              </a:rPr>
              <a:t>.</a:t>
            </a:r>
          </a:p>
        </p:txBody>
      </p:sp>
      <p:pic>
        <p:nvPicPr>
          <p:cNvPr id="5"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19" y="497813"/>
            <a:ext cx="6348310" cy="4807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10631">
            <a:off x="3709956" y="7017605"/>
            <a:ext cx="4417800" cy="1231084"/>
          </a:xfrm>
          <a:prstGeom prst="rect">
            <a:avLst/>
          </a:prstGeom>
          <a:noFill/>
        </p:spPr>
        <p:txBody>
          <a:bodyPr wrap="square" lIns="91417" tIns="45709" rIns="91417" bIns="45709" rtlCol="0">
            <a:spAutoFit/>
          </a:bodyPr>
          <a:lstStyle/>
          <a:p>
            <a:pPr algn="ctr"/>
            <a:r>
              <a:rPr lang="en-US" sz="7400" b="1" dirty="0" err="1">
                <a:solidFill>
                  <a:srgbClr val="FF0000"/>
                </a:solidFill>
              </a:rPr>
              <a:t>Samhaim</a:t>
            </a:r>
            <a:endParaRPr lang="en-GB" sz="7400" b="1" dirty="0">
              <a:solidFill>
                <a:srgbClr val="FF0000"/>
              </a:solidFill>
            </a:endParaRPr>
          </a:p>
        </p:txBody>
      </p:sp>
    </p:spTree>
    <p:extLst>
      <p:ext uri="{BB962C8B-B14F-4D97-AF65-F5344CB8AC3E}">
        <p14:creationId xmlns:p14="http://schemas.microsoft.com/office/powerpoint/2010/main" val="410023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9" y="72189"/>
            <a:ext cx="7812504" cy="58593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607" y="5859378"/>
            <a:ext cx="10058400" cy="5827870"/>
          </a:xfrm>
          <a:prstGeom prst="rect">
            <a:avLst/>
          </a:prstGeom>
        </p:spPr>
      </p:pic>
    </p:spTree>
    <p:extLst>
      <p:ext uri="{BB962C8B-B14F-4D97-AF65-F5344CB8AC3E}">
        <p14:creationId xmlns:p14="http://schemas.microsoft.com/office/powerpoint/2010/main" val="4302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 y="5152054"/>
            <a:ext cx="11887200" cy="1631194"/>
          </a:xfrm>
          <a:prstGeom prst="rect">
            <a:avLst/>
          </a:prstGeom>
        </p:spPr>
        <p:txBody>
          <a:bodyPr wrap="square" lIns="91417" tIns="45709" rIns="91417" bIns="45709">
            <a:spAutoFit/>
          </a:bodyPr>
          <a:lstStyle/>
          <a:p>
            <a:pPr algn="ctr"/>
            <a:r>
              <a:rPr lang="mt-MT" sz="10000" b="1" dirty="0">
                <a:solidFill>
                  <a:srgbClr val="FFFFFF"/>
                </a:solidFill>
              </a:rPr>
              <a:t>IL-HALLOWEEN</a:t>
            </a:r>
            <a:endParaRPr lang="mt-MT" b="1" dirty="0">
              <a:solidFill>
                <a:srgbClr val="FFFFFF"/>
              </a:solidFill>
            </a:endParaRPr>
          </a:p>
        </p:txBody>
      </p:sp>
      <p:pic>
        <p:nvPicPr>
          <p:cNvPr id="1026"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24" y="504294"/>
            <a:ext cx="6348310" cy="4748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820" y="6731125"/>
            <a:ext cx="6348310" cy="476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6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rot="21010631">
            <a:off x="6995900" y="2796952"/>
            <a:ext cx="4750190" cy="1231084"/>
          </a:xfrm>
          <a:prstGeom prst="rect">
            <a:avLst/>
          </a:prstGeom>
          <a:noFill/>
        </p:spPr>
        <p:txBody>
          <a:bodyPr wrap="square" lIns="91417" tIns="45709" rIns="91417" bIns="45709" rtlCol="0">
            <a:spAutoFit/>
          </a:bodyPr>
          <a:lstStyle/>
          <a:p>
            <a:pPr algn="ctr"/>
            <a:r>
              <a:rPr lang="mt-MT" sz="7400" b="1" dirty="0">
                <a:solidFill>
                  <a:srgbClr val="FF0000"/>
                </a:solidFill>
              </a:rPr>
              <a:t>Halloween</a:t>
            </a:r>
            <a:endParaRPr lang="en-GB" sz="7400" b="1" dirty="0">
              <a:solidFill>
                <a:srgbClr val="FF0000"/>
              </a:solidFill>
            </a:endParaRPr>
          </a:p>
        </p:txBody>
      </p:sp>
      <p:sp>
        <p:nvSpPr>
          <p:cNvPr id="7" name="TextBox 6"/>
          <p:cNvSpPr txBox="1"/>
          <p:nvPr/>
        </p:nvSpPr>
        <p:spPr>
          <a:xfrm>
            <a:off x="7106092" y="1151861"/>
            <a:ext cx="4334541" cy="3354742"/>
          </a:xfrm>
          <a:prstGeom prst="rect">
            <a:avLst/>
          </a:prstGeom>
          <a:noFill/>
        </p:spPr>
        <p:txBody>
          <a:bodyPr wrap="square" lIns="91417" tIns="45709" rIns="91417" bIns="45709" rtlCol="0">
            <a:spAutoFit/>
          </a:bodyPr>
          <a:lstStyle/>
          <a:p>
            <a:pPr algn="ctr"/>
            <a:r>
              <a:rPr lang="mt-MT" sz="5300" dirty="0">
                <a:solidFill>
                  <a:srgbClr val="FFFFFF"/>
                </a:solidFill>
              </a:rPr>
              <a:t>Il-bidu tal-festa ta’ </a:t>
            </a:r>
          </a:p>
          <a:p>
            <a:pPr algn="ctr"/>
            <a:endParaRPr lang="mt-MT" sz="5300" dirty="0">
              <a:solidFill>
                <a:srgbClr val="FFFFFF"/>
              </a:solidFill>
            </a:endParaRPr>
          </a:p>
          <a:p>
            <a:pPr algn="ctr"/>
            <a:endParaRPr lang="mt-MT" sz="5300" dirty="0">
              <a:solidFill>
                <a:srgbClr val="FFFFFF"/>
              </a:solidFill>
            </a:endParaRPr>
          </a:p>
        </p:txBody>
      </p:sp>
      <p:sp>
        <p:nvSpPr>
          <p:cNvPr id="2" name="TextBox 1"/>
          <p:cNvSpPr txBox="1"/>
          <p:nvPr/>
        </p:nvSpPr>
        <p:spPr>
          <a:xfrm>
            <a:off x="450114" y="5507665"/>
            <a:ext cx="10990521" cy="6370953"/>
          </a:xfrm>
          <a:prstGeom prst="rect">
            <a:avLst/>
          </a:prstGeom>
          <a:noFill/>
        </p:spPr>
        <p:txBody>
          <a:bodyPr wrap="square" lIns="91417" tIns="45709" rIns="91417" bIns="45709" rtlCol="0">
            <a:spAutoFit/>
          </a:bodyPr>
          <a:lstStyle/>
          <a:p>
            <a:pPr algn="ctr"/>
            <a:r>
              <a:rPr lang="en-US" sz="5100" dirty="0" err="1">
                <a:solidFill>
                  <a:srgbClr val="FFFFFF"/>
                </a:solidFill>
              </a:rPr>
              <a:t>Iċ-Ċeltiċi</a:t>
            </a:r>
            <a:r>
              <a:rPr lang="en-US" sz="5100" dirty="0">
                <a:solidFill>
                  <a:srgbClr val="FFFFFF"/>
                </a:solidFill>
              </a:rPr>
              <a:t>, li </a:t>
            </a:r>
            <a:r>
              <a:rPr lang="en-US" sz="5100" dirty="0" err="1">
                <a:solidFill>
                  <a:srgbClr val="FFFFFF"/>
                </a:solidFill>
              </a:rPr>
              <a:t>kienu</a:t>
            </a:r>
            <a:r>
              <a:rPr lang="en-US" sz="5100" dirty="0">
                <a:solidFill>
                  <a:srgbClr val="FFFFFF"/>
                </a:solidFill>
              </a:rPr>
              <a:t> </a:t>
            </a:r>
            <a:r>
              <a:rPr lang="en-US" sz="5100" dirty="0" err="1">
                <a:solidFill>
                  <a:srgbClr val="FFFFFF"/>
                </a:solidFill>
              </a:rPr>
              <a:t>jgħixu</a:t>
            </a:r>
            <a:r>
              <a:rPr lang="en-US" sz="5100" dirty="0">
                <a:solidFill>
                  <a:srgbClr val="FFFFFF"/>
                </a:solidFill>
              </a:rPr>
              <a:t> 2000 </a:t>
            </a:r>
            <a:r>
              <a:rPr lang="en-US" sz="5100" dirty="0" err="1">
                <a:solidFill>
                  <a:srgbClr val="FFFFFF"/>
                </a:solidFill>
              </a:rPr>
              <a:t>sena</a:t>
            </a:r>
            <a:r>
              <a:rPr lang="en-US" sz="5100" dirty="0">
                <a:solidFill>
                  <a:srgbClr val="FFFFFF"/>
                </a:solidFill>
              </a:rPr>
              <a:t> </a:t>
            </a:r>
            <a:r>
              <a:rPr lang="en-US" sz="5100" dirty="0" err="1">
                <a:solidFill>
                  <a:srgbClr val="FFFFFF"/>
                </a:solidFill>
              </a:rPr>
              <a:t>ilu</a:t>
            </a:r>
            <a:r>
              <a:rPr lang="en-US" sz="5100" dirty="0">
                <a:solidFill>
                  <a:srgbClr val="FFFFFF"/>
                </a:solidFill>
              </a:rPr>
              <a:t> </a:t>
            </a:r>
            <a:r>
              <a:rPr lang="en-US" sz="5100" dirty="0" err="1">
                <a:solidFill>
                  <a:srgbClr val="FFFFFF"/>
                </a:solidFill>
              </a:rPr>
              <a:t>f’dik</a:t>
            </a:r>
            <a:r>
              <a:rPr lang="en-US" sz="5100" dirty="0">
                <a:solidFill>
                  <a:srgbClr val="FFFFFF"/>
                </a:solidFill>
              </a:rPr>
              <a:t> li </a:t>
            </a:r>
            <a:r>
              <a:rPr lang="en-US" sz="5100" dirty="0" err="1">
                <a:solidFill>
                  <a:srgbClr val="FFFFFF"/>
                </a:solidFill>
              </a:rPr>
              <a:t>llum</a:t>
            </a:r>
            <a:r>
              <a:rPr lang="en-US" sz="5100" dirty="0">
                <a:solidFill>
                  <a:srgbClr val="FFFFFF"/>
                </a:solidFill>
              </a:rPr>
              <a:t> </a:t>
            </a:r>
            <a:r>
              <a:rPr lang="mt-MT" sz="5100" dirty="0">
                <a:solidFill>
                  <a:srgbClr val="FFFFFF"/>
                </a:solidFill>
              </a:rPr>
              <a:t>hi</a:t>
            </a:r>
            <a:r>
              <a:rPr lang="en-US" sz="5100" dirty="0">
                <a:solidFill>
                  <a:srgbClr val="FFFFFF"/>
                </a:solidFill>
              </a:rPr>
              <a:t> l-</a:t>
            </a:r>
            <a:r>
              <a:rPr lang="en-US" sz="5100" dirty="0" err="1">
                <a:solidFill>
                  <a:srgbClr val="FFFFFF"/>
                </a:solidFill>
              </a:rPr>
              <a:t>Irlanda</a:t>
            </a:r>
            <a:r>
              <a:rPr lang="en-US" sz="5100" dirty="0">
                <a:solidFill>
                  <a:srgbClr val="FFFFFF"/>
                </a:solidFill>
              </a:rPr>
              <a:t>, l-</a:t>
            </a:r>
            <a:r>
              <a:rPr lang="en-US" sz="5100" dirty="0" err="1">
                <a:solidFill>
                  <a:srgbClr val="FFFFFF"/>
                </a:solidFill>
              </a:rPr>
              <a:t>Ingilterra</a:t>
            </a:r>
            <a:r>
              <a:rPr lang="en-US" sz="5100" dirty="0">
                <a:solidFill>
                  <a:srgbClr val="FFFFFF"/>
                </a:solidFill>
              </a:rPr>
              <a:t> </a:t>
            </a:r>
            <a:r>
              <a:rPr lang="mt-MT" sz="5100" dirty="0">
                <a:solidFill>
                  <a:srgbClr val="FFFFFF"/>
                </a:solidFill>
              </a:rPr>
              <a:t>                                </a:t>
            </a:r>
            <a:r>
              <a:rPr lang="en-US" sz="5100" dirty="0">
                <a:solidFill>
                  <a:srgbClr val="FFFFFF"/>
                </a:solidFill>
              </a:rPr>
              <a:t>u </a:t>
            </a:r>
            <a:r>
              <a:rPr lang="en-US" sz="5100" dirty="0" err="1">
                <a:solidFill>
                  <a:srgbClr val="FFFFFF"/>
                </a:solidFill>
              </a:rPr>
              <a:t>Franza</a:t>
            </a:r>
            <a:r>
              <a:rPr lang="en-US" sz="5100" dirty="0">
                <a:solidFill>
                  <a:srgbClr val="FFFFFF"/>
                </a:solidFill>
              </a:rPr>
              <a:t> ta</a:t>
            </a:r>
            <a:r>
              <a:rPr lang="mt-MT" sz="5100" dirty="0">
                <a:solidFill>
                  <a:srgbClr val="FFFFFF"/>
                </a:solidFill>
              </a:rPr>
              <a:t>n-Nord, k</a:t>
            </a:r>
            <a:r>
              <a:rPr lang="en-US" sz="5100" dirty="0" err="1">
                <a:solidFill>
                  <a:srgbClr val="FFFFFF"/>
                </a:solidFill>
              </a:rPr>
              <a:t>ienu</a:t>
            </a:r>
            <a:r>
              <a:rPr lang="en-US" sz="5100" dirty="0">
                <a:solidFill>
                  <a:srgbClr val="FFFFFF"/>
                </a:solidFill>
              </a:rPr>
              <a:t> </a:t>
            </a:r>
            <a:r>
              <a:rPr lang="en-US" sz="5100" dirty="0" err="1">
                <a:solidFill>
                  <a:srgbClr val="FFFFFF"/>
                </a:solidFill>
              </a:rPr>
              <a:t>jiċċelebraw</a:t>
            </a:r>
            <a:r>
              <a:rPr lang="en-US" sz="5100" dirty="0">
                <a:solidFill>
                  <a:srgbClr val="FFFFFF"/>
                </a:solidFill>
              </a:rPr>
              <a:t> </a:t>
            </a:r>
            <a:r>
              <a:rPr lang="mt-MT" sz="5100" dirty="0">
                <a:solidFill>
                  <a:srgbClr val="FFFFFF"/>
                </a:solidFill>
              </a:rPr>
              <a:t>                                       </a:t>
            </a:r>
            <a:r>
              <a:rPr lang="en-US" sz="5100" dirty="0">
                <a:solidFill>
                  <a:srgbClr val="FFFFFF"/>
                </a:solidFill>
              </a:rPr>
              <a:t>l-</a:t>
            </a:r>
            <a:r>
              <a:rPr lang="en-US" sz="5100" dirty="0" err="1">
                <a:solidFill>
                  <a:srgbClr val="FFFFFF"/>
                </a:solidFill>
              </a:rPr>
              <a:t>ewwel</a:t>
            </a:r>
            <a:r>
              <a:rPr lang="en-US" sz="5100" dirty="0">
                <a:solidFill>
                  <a:srgbClr val="FFFFFF"/>
                </a:solidFill>
              </a:rPr>
              <a:t> </a:t>
            </a:r>
            <a:r>
              <a:rPr lang="en-US" sz="5100" dirty="0" err="1">
                <a:solidFill>
                  <a:srgbClr val="FFFFFF"/>
                </a:solidFill>
              </a:rPr>
              <a:t>tas-sena</a:t>
            </a:r>
            <a:r>
              <a:rPr lang="en-US" sz="5100" dirty="0">
                <a:solidFill>
                  <a:srgbClr val="FFFFFF"/>
                </a:solidFill>
              </a:rPr>
              <a:t> </a:t>
            </a:r>
            <a:r>
              <a:rPr lang="en-US" sz="5100" dirty="0">
                <a:solidFill>
                  <a:srgbClr val="FFC000"/>
                </a:solidFill>
              </a:rPr>
              <a:t>fl-1 ta’ </a:t>
            </a:r>
            <a:r>
              <a:rPr lang="en-US" sz="5100" dirty="0" err="1">
                <a:solidFill>
                  <a:srgbClr val="FFC000"/>
                </a:solidFill>
              </a:rPr>
              <a:t>Novembru</a:t>
            </a:r>
            <a:r>
              <a:rPr lang="en-US" sz="5100" dirty="0">
                <a:solidFill>
                  <a:srgbClr val="FFFFFF"/>
                </a:solidFill>
              </a:rPr>
              <a:t>. </a:t>
            </a:r>
            <a:r>
              <a:rPr lang="mt-MT" sz="5100" dirty="0">
                <a:solidFill>
                  <a:srgbClr val="FFFFFF"/>
                </a:solidFill>
              </a:rPr>
              <a:t>                            </a:t>
            </a:r>
            <a:r>
              <a:rPr lang="en-US" sz="5100" dirty="0">
                <a:solidFill>
                  <a:srgbClr val="FFFFFF"/>
                </a:solidFill>
              </a:rPr>
              <a:t>D</a:t>
            </a:r>
            <a:r>
              <a:rPr lang="mt-MT" sz="5100" dirty="0">
                <a:solidFill>
                  <a:srgbClr val="FFFFFF"/>
                </a:solidFill>
              </a:rPr>
              <a:t>an il-jum </a:t>
            </a:r>
            <a:r>
              <a:rPr lang="en-US" sz="5100" dirty="0" err="1">
                <a:solidFill>
                  <a:srgbClr val="FFFFFF"/>
                </a:solidFill>
              </a:rPr>
              <a:t>kien</a:t>
            </a:r>
            <a:r>
              <a:rPr lang="en-US" sz="5100" dirty="0">
                <a:solidFill>
                  <a:srgbClr val="FFFFFF"/>
                </a:solidFill>
              </a:rPr>
              <a:t> </a:t>
            </a:r>
            <a:r>
              <a:rPr lang="mt-MT" sz="5100" dirty="0">
                <a:solidFill>
                  <a:srgbClr val="FFFFFF"/>
                </a:solidFill>
              </a:rPr>
              <a:t>j</a:t>
            </a:r>
            <a:r>
              <a:rPr lang="en-US" sz="5100" dirty="0" err="1">
                <a:solidFill>
                  <a:srgbClr val="FFFFFF"/>
                </a:solidFill>
              </a:rPr>
              <a:t>immarka</a:t>
            </a:r>
            <a:r>
              <a:rPr lang="en-US" sz="5100" dirty="0">
                <a:solidFill>
                  <a:srgbClr val="FFFFFF"/>
                </a:solidFill>
              </a:rPr>
              <a:t> t-</a:t>
            </a:r>
            <a:r>
              <a:rPr lang="en-US" sz="5100" dirty="0" err="1">
                <a:solidFill>
                  <a:srgbClr val="FFFFFF"/>
                </a:solidFill>
              </a:rPr>
              <a:t>tmiem</a:t>
            </a:r>
            <a:r>
              <a:rPr lang="en-US" sz="5100" dirty="0">
                <a:solidFill>
                  <a:srgbClr val="FFFFFF"/>
                </a:solidFill>
              </a:rPr>
              <a:t> </a:t>
            </a:r>
            <a:r>
              <a:rPr lang="mt-MT" sz="5100" dirty="0">
                <a:solidFill>
                  <a:srgbClr val="FFFFFF"/>
                </a:solidFill>
              </a:rPr>
              <a:t>                                     </a:t>
            </a:r>
            <a:r>
              <a:rPr lang="en-US" sz="5100" dirty="0" err="1">
                <a:solidFill>
                  <a:srgbClr val="FFFFFF"/>
                </a:solidFill>
              </a:rPr>
              <a:t>tas-sajf</a:t>
            </a:r>
            <a:r>
              <a:rPr lang="en-US" sz="5100" dirty="0">
                <a:solidFill>
                  <a:srgbClr val="FFFFFF"/>
                </a:solidFill>
              </a:rPr>
              <a:t> u </a:t>
            </a:r>
            <a:r>
              <a:rPr lang="en-US" sz="5100" dirty="0" err="1">
                <a:solidFill>
                  <a:srgbClr val="FFFFFF"/>
                </a:solidFill>
              </a:rPr>
              <a:t>tal-ħsad</a:t>
            </a:r>
            <a:r>
              <a:rPr lang="en-US" sz="5100" dirty="0">
                <a:solidFill>
                  <a:srgbClr val="FFFFFF"/>
                </a:solidFill>
              </a:rPr>
              <a:t> </a:t>
            </a:r>
            <a:r>
              <a:rPr lang="en-US" sz="5100" dirty="0" err="1">
                <a:solidFill>
                  <a:srgbClr val="FFFFFF"/>
                </a:solidFill>
              </a:rPr>
              <a:t>tal-ħxejjex</a:t>
            </a:r>
            <a:r>
              <a:rPr lang="en-US" sz="5100" dirty="0">
                <a:solidFill>
                  <a:srgbClr val="FFFFFF"/>
                </a:solidFill>
              </a:rPr>
              <a:t> </a:t>
            </a:r>
            <a:r>
              <a:rPr lang="mt-MT" sz="5100" dirty="0">
                <a:solidFill>
                  <a:srgbClr val="FFFFFF"/>
                </a:solidFill>
              </a:rPr>
              <a:t>kif ukoll                             i</a:t>
            </a:r>
            <a:r>
              <a:rPr lang="en-US" sz="5100" dirty="0">
                <a:solidFill>
                  <a:srgbClr val="FFFFFF"/>
                </a:solidFill>
              </a:rPr>
              <a:t>l-</a:t>
            </a:r>
            <a:r>
              <a:rPr lang="en-US" sz="5100" dirty="0" err="1">
                <a:solidFill>
                  <a:srgbClr val="FFFFFF"/>
                </a:solidFill>
              </a:rPr>
              <a:t>bidu</a:t>
            </a:r>
            <a:r>
              <a:rPr lang="en-US" sz="5100" dirty="0">
                <a:solidFill>
                  <a:srgbClr val="FFFFFF"/>
                </a:solidFill>
              </a:rPr>
              <a:t> ta’ </a:t>
            </a:r>
            <a:r>
              <a:rPr lang="en-US" sz="5100" dirty="0" err="1">
                <a:solidFill>
                  <a:srgbClr val="FFFFFF"/>
                </a:solidFill>
              </a:rPr>
              <a:t>jiem</a:t>
            </a:r>
            <a:r>
              <a:rPr lang="en-US" sz="5100" dirty="0">
                <a:solidFill>
                  <a:srgbClr val="FFFFFF"/>
                </a:solidFill>
              </a:rPr>
              <a:t> </a:t>
            </a:r>
            <a:r>
              <a:rPr lang="en-US" sz="5100" dirty="0" err="1">
                <a:solidFill>
                  <a:srgbClr val="FFFFFF"/>
                </a:solidFill>
              </a:rPr>
              <a:t>imdallma</a:t>
            </a:r>
            <a:r>
              <a:rPr lang="en-US" sz="5100" dirty="0">
                <a:solidFill>
                  <a:srgbClr val="FFFFFF"/>
                </a:solidFill>
              </a:rPr>
              <a:t>, </a:t>
            </a:r>
            <a:r>
              <a:rPr lang="en-US" sz="5100" dirty="0" err="1">
                <a:solidFill>
                  <a:srgbClr val="FFFFFF"/>
                </a:solidFill>
              </a:rPr>
              <a:t>xitwa</a:t>
            </a:r>
            <a:r>
              <a:rPr lang="en-US" sz="5100" dirty="0">
                <a:solidFill>
                  <a:srgbClr val="FFFFFF"/>
                </a:solidFill>
              </a:rPr>
              <a:t> </a:t>
            </a:r>
            <a:r>
              <a:rPr lang="en-US" sz="5100" dirty="0" err="1">
                <a:solidFill>
                  <a:srgbClr val="FFFFFF"/>
                </a:solidFill>
              </a:rPr>
              <a:t>kiesħa</a:t>
            </a:r>
            <a:r>
              <a:rPr lang="en-US" sz="5100" dirty="0">
                <a:solidFill>
                  <a:srgbClr val="FFFFFF"/>
                </a:solidFill>
              </a:rPr>
              <a:t> </a:t>
            </a:r>
            <a:r>
              <a:rPr lang="mt-MT" sz="5100" dirty="0">
                <a:solidFill>
                  <a:srgbClr val="FFFFFF"/>
                </a:solidFill>
              </a:rPr>
              <a:t>                            </a:t>
            </a:r>
            <a:r>
              <a:rPr lang="en-US" sz="5100" dirty="0">
                <a:solidFill>
                  <a:srgbClr val="FFFFFF"/>
                </a:solidFill>
              </a:rPr>
              <a:t>u </a:t>
            </a:r>
            <a:r>
              <a:rPr lang="en-US" sz="5100" dirty="0" err="1">
                <a:solidFill>
                  <a:srgbClr val="FFFFFF"/>
                </a:solidFill>
              </a:rPr>
              <a:t>żmien</a:t>
            </a:r>
            <a:r>
              <a:rPr lang="en-US" sz="5100" dirty="0">
                <a:solidFill>
                  <a:srgbClr val="FFFFFF"/>
                </a:solidFill>
              </a:rPr>
              <a:t> </a:t>
            </a:r>
            <a:r>
              <a:rPr lang="en-US" sz="5100" dirty="0" err="1">
                <a:solidFill>
                  <a:srgbClr val="FFFFFF"/>
                </a:solidFill>
              </a:rPr>
              <a:t>marbut</a:t>
            </a:r>
            <a:r>
              <a:rPr lang="en-US" sz="5100" dirty="0">
                <a:solidFill>
                  <a:srgbClr val="FFFFFF"/>
                </a:solidFill>
              </a:rPr>
              <a:t> mal-</a:t>
            </a:r>
            <a:r>
              <a:rPr lang="en-US" sz="5100" dirty="0" err="1">
                <a:solidFill>
                  <a:srgbClr val="FFFFFF"/>
                </a:solidFill>
              </a:rPr>
              <a:t>mewt</a:t>
            </a:r>
            <a:r>
              <a:rPr lang="en-US" sz="5100" dirty="0">
                <a:solidFill>
                  <a:srgbClr val="FFFFFF"/>
                </a:solidFill>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219" y="345596"/>
            <a:ext cx="3398873" cy="5050727"/>
          </a:xfrm>
          <a:prstGeom prst="rect">
            <a:avLst/>
          </a:prstGeom>
        </p:spPr>
      </p:pic>
    </p:spTree>
    <p:extLst>
      <p:ext uri="{BB962C8B-B14F-4D97-AF65-F5344CB8AC3E}">
        <p14:creationId xmlns:p14="http://schemas.microsoft.com/office/powerpoint/2010/main" val="45700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418667" y="4678492"/>
            <a:ext cx="11043230" cy="7078839"/>
          </a:xfrm>
          <a:prstGeom prst="rect">
            <a:avLst/>
          </a:prstGeom>
          <a:noFill/>
        </p:spPr>
        <p:txBody>
          <a:bodyPr wrap="square" lIns="91417" tIns="45709" rIns="91417" bIns="45709" rtlCol="0">
            <a:spAutoFit/>
          </a:bodyPr>
          <a:lstStyle/>
          <a:p>
            <a:pPr algn="ctr"/>
            <a:r>
              <a:rPr lang="en-US" sz="5300" dirty="0" err="1">
                <a:solidFill>
                  <a:srgbClr val="FFFFFF"/>
                </a:solidFill>
              </a:rPr>
              <a:t>Iċ-Ċeltiċi</a:t>
            </a:r>
            <a:r>
              <a:rPr lang="en-US" sz="5300" dirty="0">
                <a:solidFill>
                  <a:srgbClr val="FFFFFF"/>
                </a:solidFill>
              </a:rPr>
              <a:t> </a:t>
            </a:r>
            <a:r>
              <a:rPr lang="en-US" sz="5300" dirty="0" err="1">
                <a:solidFill>
                  <a:srgbClr val="FFFFFF"/>
                </a:solidFill>
              </a:rPr>
              <a:t>kienu</a:t>
            </a:r>
            <a:r>
              <a:rPr lang="en-US" sz="5300" dirty="0">
                <a:solidFill>
                  <a:srgbClr val="FFFFFF"/>
                </a:solidFill>
              </a:rPr>
              <a:t> </a:t>
            </a:r>
            <a:r>
              <a:rPr lang="en-US" sz="5300" dirty="0" err="1">
                <a:solidFill>
                  <a:srgbClr val="FFFFFF"/>
                </a:solidFill>
              </a:rPr>
              <a:t>jemmnu</a:t>
            </a:r>
            <a:r>
              <a:rPr lang="en-US" sz="5300" dirty="0">
                <a:solidFill>
                  <a:srgbClr val="FFFFFF"/>
                </a:solidFill>
              </a:rPr>
              <a:t> li </a:t>
            </a:r>
            <a:r>
              <a:rPr lang="en-US" sz="5300" dirty="0" err="1">
                <a:solidFill>
                  <a:srgbClr val="FFFFFF"/>
                </a:solidFill>
              </a:rPr>
              <a:t>fil-lejl</a:t>
            </a:r>
            <a:r>
              <a:rPr lang="en-US" sz="5300" dirty="0">
                <a:solidFill>
                  <a:srgbClr val="FFFFFF"/>
                </a:solidFill>
              </a:rPr>
              <a:t> ta’ </a:t>
            </a:r>
            <a:r>
              <a:rPr lang="en-US" sz="5300" dirty="0" err="1">
                <a:solidFill>
                  <a:srgbClr val="FFFFFF"/>
                </a:solidFill>
              </a:rPr>
              <a:t>qabel</a:t>
            </a:r>
            <a:r>
              <a:rPr lang="en-US" sz="5300" dirty="0">
                <a:solidFill>
                  <a:srgbClr val="FFFFFF"/>
                </a:solidFill>
              </a:rPr>
              <a:t> is-</a:t>
            </a:r>
            <a:r>
              <a:rPr lang="en-US" sz="5300" dirty="0" err="1">
                <a:solidFill>
                  <a:srgbClr val="FFFFFF"/>
                </a:solidFill>
              </a:rPr>
              <a:t>sena</a:t>
            </a:r>
            <a:r>
              <a:rPr lang="en-US" sz="5300" dirty="0">
                <a:solidFill>
                  <a:srgbClr val="FFFFFF"/>
                </a:solidFill>
              </a:rPr>
              <a:t> l-</a:t>
            </a:r>
            <a:r>
              <a:rPr lang="en-US" sz="5300" dirty="0" err="1">
                <a:solidFill>
                  <a:srgbClr val="FFFFFF"/>
                </a:solidFill>
              </a:rPr>
              <a:t>ġdida</a:t>
            </a:r>
            <a:r>
              <a:rPr lang="mt-MT" sz="5300" dirty="0">
                <a:solidFill>
                  <a:srgbClr val="FFFFFF"/>
                </a:solidFill>
              </a:rPr>
              <a:t> -</a:t>
            </a:r>
            <a:r>
              <a:rPr lang="en-US" sz="5300" dirty="0">
                <a:solidFill>
                  <a:srgbClr val="FFFFFF"/>
                </a:solidFill>
              </a:rPr>
              <a:t> l-</a:t>
            </a:r>
            <a:r>
              <a:rPr lang="mt-MT" sz="5300" dirty="0">
                <a:solidFill>
                  <a:srgbClr val="FFFFFF"/>
                </a:solidFill>
              </a:rPr>
              <a:t>aħħar ta’ Ottubru - l-</a:t>
            </a:r>
            <a:r>
              <a:rPr lang="en-US" sz="5300" dirty="0" err="1">
                <a:solidFill>
                  <a:srgbClr val="FFFFFF"/>
                </a:solidFill>
              </a:rPr>
              <a:t>ispazju</a:t>
            </a:r>
            <a:r>
              <a:rPr lang="en-US" sz="5300" dirty="0">
                <a:solidFill>
                  <a:srgbClr val="FFFFFF"/>
                </a:solidFill>
              </a:rPr>
              <a:t> </a:t>
            </a:r>
            <a:r>
              <a:rPr lang="en-US" sz="5300" dirty="0" err="1">
                <a:solidFill>
                  <a:srgbClr val="FFFFFF"/>
                </a:solidFill>
              </a:rPr>
              <a:t>bejn</a:t>
            </a:r>
            <a:r>
              <a:rPr lang="en-US" sz="5300" dirty="0">
                <a:solidFill>
                  <a:srgbClr val="FFFFFF"/>
                </a:solidFill>
              </a:rPr>
              <a:t> id-</a:t>
            </a:r>
            <a:r>
              <a:rPr lang="en-US" sz="5300" dirty="0" err="1">
                <a:solidFill>
                  <a:srgbClr val="FFFFFF"/>
                </a:solidFill>
              </a:rPr>
              <a:t>dinja</a:t>
            </a:r>
            <a:r>
              <a:rPr lang="en-US" sz="5300" dirty="0">
                <a:solidFill>
                  <a:srgbClr val="FFFFFF"/>
                </a:solidFill>
              </a:rPr>
              <a:t> </a:t>
            </a:r>
            <a:r>
              <a:rPr lang="en-US" sz="5300" dirty="0" err="1">
                <a:solidFill>
                  <a:srgbClr val="FFFFFF"/>
                </a:solidFill>
              </a:rPr>
              <a:t>tal-ħajjin</a:t>
            </a:r>
            <a:r>
              <a:rPr lang="en-US" sz="5300" dirty="0">
                <a:solidFill>
                  <a:srgbClr val="FFFFFF"/>
                </a:solidFill>
              </a:rPr>
              <a:t> u </a:t>
            </a:r>
            <a:r>
              <a:rPr lang="en-US" sz="5300" dirty="0" err="1">
                <a:solidFill>
                  <a:srgbClr val="FFFFFF"/>
                </a:solidFill>
              </a:rPr>
              <a:t>dik</a:t>
            </a:r>
            <a:r>
              <a:rPr lang="en-US" sz="5300" dirty="0">
                <a:solidFill>
                  <a:srgbClr val="FFFFFF"/>
                </a:solidFill>
              </a:rPr>
              <a:t> </a:t>
            </a:r>
            <a:r>
              <a:rPr lang="en-US" sz="5300" dirty="0" err="1">
                <a:solidFill>
                  <a:srgbClr val="FFFFFF"/>
                </a:solidFill>
              </a:rPr>
              <a:t>tal-mejtin</a:t>
            </a:r>
            <a:r>
              <a:rPr lang="en-US" sz="5300" dirty="0">
                <a:solidFill>
                  <a:srgbClr val="FFFFFF"/>
                </a:solidFill>
              </a:rPr>
              <a:t> </a:t>
            </a:r>
            <a:r>
              <a:rPr lang="mt-MT" sz="5300" dirty="0">
                <a:solidFill>
                  <a:srgbClr val="FFFFFF"/>
                </a:solidFill>
              </a:rPr>
              <a:t>i</a:t>
            </a:r>
            <a:r>
              <a:rPr lang="en-US" sz="5300" dirty="0">
                <a:solidFill>
                  <a:srgbClr val="FFFFFF"/>
                </a:solidFill>
              </a:rPr>
              <a:t>kun </a:t>
            </a:r>
            <a:r>
              <a:rPr lang="en-US" sz="5300" dirty="0" err="1">
                <a:solidFill>
                  <a:srgbClr val="FFFFFF"/>
                </a:solidFill>
              </a:rPr>
              <a:t>imċajp</a:t>
            </a:r>
            <a:r>
              <a:rPr lang="mt-MT" sz="5300" dirty="0">
                <a:solidFill>
                  <a:srgbClr val="FFFFFF"/>
                </a:solidFill>
              </a:rPr>
              <a:t>a</a:t>
            </a:r>
            <a:r>
              <a:rPr lang="en-US" sz="5300" dirty="0">
                <a:solidFill>
                  <a:srgbClr val="FFFFFF"/>
                </a:solidFill>
              </a:rPr>
              <a:t>r. </a:t>
            </a:r>
            <a:endParaRPr lang="mt-MT" sz="5300" dirty="0">
              <a:solidFill>
                <a:srgbClr val="FFFFFF"/>
              </a:solidFill>
            </a:endParaRPr>
          </a:p>
          <a:p>
            <a:pPr algn="ctr"/>
            <a:endParaRPr lang="mt-MT" sz="5300" dirty="0">
              <a:solidFill>
                <a:srgbClr val="FFFFFF"/>
              </a:solidFill>
            </a:endParaRPr>
          </a:p>
          <a:p>
            <a:pPr algn="ctr"/>
            <a:endParaRPr lang="mt-MT" sz="3000" dirty="0">
              <a:solidFill>
                <a:srgbClr val="FFFFFF"/>
              </a:solidFill>
            </a:endParaRPr>
          </a:p>
          <a:p>
            <a:pPr algn="ctr"/>
            <a:r>
              <a:rPr lang="en-US" sz="5300" dirty="0" err="1">
                <a:solidFill>
                  <a:srgbClr val="FFFFFF"/>
                </a:solidFill>
              </a:rPr>
              <a:t>tal-mejtin</a:t>
            </a:r>
            <a:r>
              <a:rPr lang="en-US" sz="5300" dirty="0">
                <a:solidFill>
                  <a:srgbClr val="FFFFFF"/>
                </a:solidFill>
              </a:rPr>
              <a:t> </a:t>
            </a:r>
            <a:r>
              <a:rPr lang="en-US" sz="5300" dirty="0" err="1">
                <a:solidFill>
                  <a:srgbClr val="FFFFFF"/>
                </a:solidFill>
              </a:rPr>
              <a:t>jerġgħu</a:t>
            </a:r>
            <a:r>
              <a:rPr lang="en-US" sz="5300" dirty="0">
                <a:solidFill>
                  <a:srgbClr val="FFFFFF"/>
                </a:solidFill>
              </a:rPr>
              <a:t> </a:t>
            </a:r>
            <a:r>
              <a:rPr lang="en-US" sz="5300" dirty="0" err="1">
                <a:solidFill>
                  <a:srgbClr val="FFFFFF"/>
                </a:solidFill>
              </a:rPr>
              <a:t>lura</a:t>
            </a:r>
            <a:r>
              <a:rPr lang="en-US" sz="5300" dirty="0">
                <a:solidFill>
                  <a:srgbClr val="FFFFFF"/>
                </a:solidFill>
              </a:rPr>
              <a:t> fid-</a:t>
            </a:r>
            <a:r>
              <a:rPr lang="en-US" sz="5300" dirty="0" err="1">
                <a:solidFill>
                  <a:srgbClr val="FFFFFF"/>
                </a:solidFill>
              </a:rPr>
              <a:t>dinja</a:t>
            </a:r>
            <a:r>
              <a:rPr lang="mt-MT" sz="5300" dirty="0">
                <a:solidFill>
                  <a:srgbClr val="FFFFFF"/>
                </a:solidFill>
              </a:rPr>
              <a:t>,      i</a:t>
            </a:r>
            <a:r>
              <a:rPr lang="en-US" sz="5300" dirty="0" err="1">
                <a:solidFill>
                  <a:srgbClr val="FFFFFF"/>
                </a:solidFill>
              </a:rPr>
              <a:t>qajmu</a:t>
            </a:r>
            <a:r>
              <a:rPr lang="en-US" sz="5300" dirty="0">
                <a:solidFill>
                  <a:srgbClr val="FFFFFF"/>
                </a:solidFill>
              </a:rPr>
              <a:t> l-</a:t>
            </a:r>
            <a:r>
              <a:rPr lang="en-US" sz="5300" dirty="0" err="1">
                <a:solidFill>
                  <a:srgbClr val="FFFFFF"/>
                </a:solidFill>
              </a:rPr>
              <a:t>ġlied</a:t>
            </a:r>
            <a:r>
              <a:rPr lang="en-US" sz="5300" dirty="0">
                <a:solidFill>
                  <a:srgbClr val="FFFFFF"/>
                </a:solidFill>
              </a:rPr>
              <a:t> u </a:t>
            </a:r>
            <a:r>
              <a:rPr lang="en-US" sz="5300" dirty="0" err="1">
                <a:solidFill>
                  <a:srgbClr val="FFFFFF"/>
                </a:solidFill>
              </a:rPr>
              <a:t>jagħmlu</a:t>
            </a:r>
            <a:r>
              <a:rPr lang="en-US" sz="5300" dirty="0">
                <a:solidFill>
                  <a:srgbClr val="FFFFFF"/>
                </a:solidFill>
              </a:rPr>
              <a:t> </a:t>
            </a:r>
            <a:r>
              <a:rPr lang="mt-MT" sz="5300" dirty="0">
                <a:solidFill>
                  <a:srgbClr val="FFFFFF"/>
                </a:solidFill>
              </a:rPr>
              <a:t>                            </a:t>
            </a:r>
            <a:r>
              <a:rPr lang="en-US" sz="5300" dirty="0" err="1">
                <a:solidFill>
                  <a:srgbClr val="FFFFFF"/>
                </a:solidFill>
              </a:rPr>
              <a:t>ħerba</a:t>
            </a:r>
            <a:r>
              <a:rPr lang="en-US" sz="5300" dirty="0">
                <a:solidFill>
                  <a:srgbClr val="FFFFFF"/>
                </a:solidFill>
              </a:rPr>
              <a:t> mill-</a:t>
            </a:r>
            <a:r>
              <a:rPr lang="mt-MT" sz="5300" dirty="0">
                <a:solidFill>
                  <a:srgbClr val="FFFFFF"/>
                </a:solidFill>
              </a:rPr>
              <a:t>uċu</a:t>
            </a:r>
            <a:r>
              <a:rPr lang="en-US" sz="5300" dirty="0">
                <a:solidFill>
                  <a:srgbClr val="FFFFFF"/>
                </a:solidFill>
              </a:rPr>
              <a:t>ħ</a:t>
            </a:r>
            <a:r>
              <a:rPr lang="mt-MT" sz="5300" dirty="0">
                <a:solidFill>
                  <a:srgbClr val="FFFFFF"/>
                </a:solidFill>
              </a:rPr>
              <a:t> tar-raba’.</a:t>
            </a:r>
            <a:r>
              <a:rPr lang="en-US" sz="5300" dirty="0">
                <a:solidFill>
                  <a:srgbClr val="FFFFFF"/>
                </a:solidFill>
              </a:rPr>
              <a:t> </a:t>
            </a:r>
          </a:p>
        </p:txBody>
      </p:sp>
      <p:sp>
        <p:nvSpPr>
          <p:cNvPr id="4" name="TextBox 3"/>
          <p:cNvSpPr txBox="1"/>
          <p:nvPr/>
        </p:nvSpPr>
        <p:spPr>
          <a:xfrm rot="21010631">
            <a:off x="2507451" y="8103781"/>
            <a:ext cx="6688912" cy="1231084"/>
          </a:xfrm>
          <a:prstGeom prst="rect">
            <a:avLst/>
          </a:prstGeom>
          <a:noFill/>
        </p:spPr>
        <p:txBody>
          <a:bodyPr wrap="square" lIns="91417" tIns="45709" rIns="91417" bIns="45709" rtlCol="0">
            <a:spAutoFit/>
          </a:bodyPr>
          <a:lstStyle/>
          <a:p>
            <a:pPr algn="ctr"/>
            <a:r>
              <a:rPr lang="mt-MT" sz="7400" b="1" dirty="0">
                <a:solidFill>
                  <a:srgbClr val="FF0000"/>
                </a:solidFill>
              </a:rPr>
              <a:t>L-iħirsa</a:t>
            </a:r>
          </a:p>
        </p:txBody>
      </p:sp>
      <p:pic>
        <p:nvPicPr>
          <p:cNvPr id="307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098" y="551521"/>
            <a:ext cx="6348310" cy="396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5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584118" y="5528931"/>
            <a:ext cx="10813986" cy="5986232"/>
          </a:xfrm>
          <a:prstGeom prst="rect">
            <a:avLst/>
          </a:prstGeom>
          <a:noFill/>
        </p:spPr>
        <p:txBody>
          <a:bodyPr wrap="square" lIns="91417" tIns="45709" rIns="91417" bIns="45709" rtlCol="0">
            <a:spAutoFit/>
          </a:bodyPr>
          <a:lstStyle/>
          <a:p>
            <a:pPr algn="ctr"/>
            <a:r>
              <a:rPr lang="en-US" sz="5300" dirty="0" err="1">
                <a:solidFill>
                  <a:srgbClr val="FFFFFF"/>
                </a:solidFill>
              </a:rPr>
              <a:t>tagħmilha</a:t>
            </a:r>
            <a:r>
              <a:rPr lang="en-US" sz="5300" dirty="0">
                <a:solidFill>
                  <a:srgbClr val="FFFFFF"/>
                </a:solidFill>
              </a:rPr>
              <a:t> </a:t>
            </a:r>
            <a:r>
              <a:rPr lang="en-US" sz="5300" dirty="0" err="1">
                <a:solidFill>
                  <a:srgbClr val="FFFFFF"/>
                </a:solidFill>
              </a:rPr>
              <a:t>iktar</a:t>
            </a:r>
            <a:r>
              <a:rPr lang="en-US" sz="5300" dirty="0">
                <a:solidFill>
                  <a:srgbClr val="FFFFFF"/>
                </a:solidFill>
              </a:rPr>
              <a:t> </a:t>
            </a:r>
            <a:r>
              <a:rPr lang="en-US" sz="5300" dirty="0" err="1">
                <a:solidFill>
                  <a:srgbClr val="FFFFFF"/>
                </a:solidFill>
              </a:rPr>
              <a:t>faċli</a:t>
            </a:r>
            <a:r>
              <a:rPr lang="en-US" sz="5300" dirty="0">
                <a:solidFill>
                  <a:srgbClr val="FFFFFF"/>
                </a:solidFill>
              </a:rPr>
              <a:t> </a:t>
            </a:r>
            <a:r>
              <a:rPr lang="mt-MT" sz="5300" dirty="0">
                <a:solidFill>
                  <a:srgbClr val="FFFFFF"/>
                </a:solidFill>
              </a:rPr>
              <a:t>għad-</a:t>
            </a:r>
          </a:p>
          <a:p>
            <a:pPr algn="ctr"/>
            <a:endParaRPr lang="mt-MT" sz="5300" dirty="0">
              <a:solidFill>
                <a:srgbClr val="FFFFFF"/>
              </a:solidFill>
            </a:endParaRPr>
          </a:p>
          <a:p>
            <a:pPr algn="ctr"/>
            <a:endParaRPr lang="mt-MT" sz="1200" dirty="0">
              <a:solidFill>
                <a:srgbClr val="FFFFFF"/>
              </a:solidFill>
            </a:endParaRPr>
          </a:p>
          <a:p>
            <a:pPr algn="ctr"/>
            <a:r>
              <a:rPr lang="mt-MT" sz="5300" dirty="0">
                <a:solidFill>
                  <a:srgbClr val="FFFFFF"/>
                </a:solidFill>
              </a:rPr>
              <a:t>(</a:t>
            </a:r>
            <a:r>
              <a:rPr lang="en-US" sz="5300" dirty="0" err="1">
                <a:solidFill>
                  <a:srgbClr val="FFFFFF"/>
                </a:solidFill>
              </a:rPr>
              <a:t>qassisin</a:t>
            </a:r>
            <a:r>
              <a:rPr lang="en-US" sz="5300" dirty="0">
                <a:solidFill>
                  <a:srgbClr val="FFFFFF"/>
                </a:solidFill>
              </a:rPr>
              <a:t> </a:t>
            </a:r>
            <a:r>
              <a:rPr lang="en-US" sz="5300" dirty="0" err="1">
                <a:solidFill>
                  <a:srgbClr val="FFFFFF"/>
                </a:solidFill>
              </a:rPr>
              <a:t>Ċeltiċi</a:t>
            </a:r>
            <a:r>
              <a:rPr lang="mt-MT" sz="5300" dirty="0">
                <a:solidFill>
                  <a:srgbClr val="FFFFFF"/>
                </a:solidFill>
              </a:rPr>
              <a:t>)</a:t>
            </a:r>
            <a:r>
              <a:rPr lang="en-US" sz="5300" dirty="0">
                <a:solidFill>
                  <a:srgbClr val="FFFFFF"/>
                </a:solidFill>
              </a:rPr>
              <a:t>, </a:t>
            </a:r>
            <a:r>
              <a:rPr lang="en-US" sz="5300" dirty="0" err="1">
                <a:solidFill>
                  <a:srgbClr val="FFFFFF"/>
                </a:solidFill>
              </a:rPr>
              <a:t>biex</a:t>
            </a:r>
            <a:r>
              <a:rPr lang="en-US" sz="5300" dirty="0">
                <a:solidFill>
                  <a:srgbClr val="FFFFFF"/>
                </a:solidFill>
              </a:rPr>
              <a:t> i</a:t>
            </a:r>
            <a:r>
              <a:rPr lang="mt-MT" sz="5300" dirty="0">
                <a:solidFill>
                  <a:srgbClr val="FFFFFF"/>
                </a:solidFill>
              </a:rPr>
              <a:t>bassru</a:t>
            </a:r>
            <a:r>
              <a:rPr lang="en-US" sz="5300" dirty="0">
                <a:solidFill>
                  <a:srgbClr val="FFFFFF"/>
                </a:solidFill>
              </a:rPr>
              <a:t> </a:t>
            </a:r>
            <a:r>
              <a:rPr lang="en-US" sz="5300" dirty="0" err="1">
                <a:solidFill>
                  <a:srgbClr val="FFFFFF"/>
                </a:solidFill>
              </a:rPr>
              <a:t>dak</a:t>
            </a:r>
            <a:r>
              <a:rPr lang="en-US" sz="5300" dirty="0">
                <a:solidFill>
                  <a:srgbClr val="FFFFFF"/>
                </a:solidFill>
              </a:rPr>
              <a:t> </a:t>
            </a:r>
            <a:r>
              <a:rPr lang="mt-MT" sz="5300" dirty="0">
                <a:solidFill>
                  <a:srgbClr val="FFFFFF"/>
                </a:solidFill>
              </a:rPr>
              <a:t>            </a:t>
            </a:r>
            <a:r>
              <a:rPr lang="en-US" sz="5300" dirty="0">
                <a:solidFill>
                  <a:srgbClr val="FFFFFF"/>
                </a:solidFill>
              </a:rPr>
              <a:t>li se </a:t>
            </a:r>
            <a:r>
              <a:rPr lang="en-US" sz="5300" dirty="0" err="1">
                <a:solidFill>
                  <a:srgbClr val="FFFFFF"/>
                </a:solidFill>
              </a:rPr>
              <a:t>jsir</a:t>
            </a:r>
            <a:r>
              <a:rPr lang="en-US" sz="5300" dirty="0">
                <a:solidFill>
                  <a:srgbClr val="FFFFFF"/>
                </a:solidFill>
              </a:rPr>
              <a:t> </a:t>
            </a:r>
            <a:r>
              <a:rPr lang="en-US" sz="5300" dirty="0" err="1">
                <a:solidFill>
                  <a:srgbClr val="FFFFFF"/>
                </a:solidFill>
              </a:rPr>
              <a:t>fil-ġejjieni</a:t>
            </a:r>
            <a:r>
              <a:rPr lang="en-US" sz="5300" dirty="0">
                <a:solidFill>
                  <a:srgbClr val="FFFFFF"/>
                </a:solidFill>
              </a:rPr>
              <a:t>.  </a:t>
            </a:r>
            <a:r>
              <a:rPr lang="en-US" sz="5300" dirty="0" err="1">
                <a:solidFill>
                  <a:srgbClr val="FFFFFF"/>
                </a:solidFill>
              </a:rPr>
              <a:t>Għal</a:t>
            </a:r>
            <a:r>
              <a:rPr lang="en-US" sz="5300" dirty="0">
                <a:solidFill>
                  <a:srgbClr val="FFFFFF"/>
                </a:solidFill>
              </a:rPr>
              <a:t> </a:t>
            </a:r>
            <a:r>
              <a:rPr lang="en-US" sz="5300" dirty="0" err="1">
                <a:solidFill>
                  <a:srgbClr val="FFFFFF"/>
                </a:solidFill>
              </a:rPr>
              <a:t>nies</a:t>
            </a:r>
            <a:r>
              <a:rPr lang="en-US" sz="5300" dirty="0">
                <a:solidFill>
                  <a:srgbClr val="FFFFFF"/>
                </a:solidFill>
              </a:rPr>
              <a:t> li </a:t>
            </a:r>
            <a:r>
              <a:rPr lang="en-US" sz="5300" dirty="0" err="1">
                <a:solidFill>
                  <a:srgbClr val="FFFFFF"/>
                </a:solidFill>
              </a:rPr>
              <a:t>jiddependu</a:t>
            </a:r>
            <a:r>
              <a:rPr lang="en-US" sz="5300" dirty="0">
                <a:solidFill>
                  <a:srgbClr val="FFFFFF"/>
                </a:solidFill>
              </a:rPr>
              <a:t> min-</a:t>
            </a:r>
            <a:r>
              <a:rPr lang="en-US" sz="5300" dirty="0" err="1">
                <a:solidFill>
                  <a:srgbClr val="FFFFFF"/>
                </a:solidFill>
              </a:rPr>
              <a:t>natura</a:t>
            </a:r>
            <a:r>
              <a:rPr lang="en-US" sz="5300" dirty="0">
                <a:solidFill>
                  <a:srgbClr val="FFFFFF"/>
                </a:solidFill>
              </a:rPr>
              <a:t>, dawn </a:t>
            </a:r>
            <a:r>
              <a:rPr lang="mt-MT" sz="5300" dirty="0">
                <a:solidFill>
                  <a:srgbClr val="FFFFFF"/>
                </a:solidFill>
              </a:rPr>
              <a:t>                                    </a:t>
            </a:r>
            <a:r>
              <a:rPr lang="en-US" sz="5300" dirty="0" err="1">
                <a:solidFill>
                  <a:srgbClr val="FFFFFF"/>
                </a:solidFill>
              </a:rPr>
              <a:t>il-profeziji</a:t>
            </a:r>
            <a:r>
              <a:rPr lang="en-US" sz="5300" dirty="0">
                <a:solidFill>
                  <a:srgbClr val="FFFFFF"/>
                </a:solidFill>
              </a:rPr>
              <a:t> </a:t>
            </a:r>
            <a:r>
              <a:rPr lang="en-US" sz="5300" dirty="0" err="1">
                <a:solidFill>
                  <a:srgbClr val="FFFFFF"/>
                </a:solidFill>
              </a:rPr>
              <a:t>kienu</a:t>
            </a:r>
            <a:r>
              <a:rPr lang="en-US" sz="5300" dirty="0">
                <a:solidFill>
                  <a:srgbClr val="FFFFFF"/>
                </a:solidFill>
              </a:rPr>
              <a:t> </a:t>
            </a:r>
            <a:r>
              <a:rPr lang="en-US" sz="5300" dirty="0" err="1">
                <a:solidFill>
                  <a:srgbClr val="FFFFFF"/>
                </a:solidFill>
              </a:rPr>
              <a:t>għajn</a:t>
            </a:r>
            <a:r>
              <a:rPr lang="en-US" sz="5300" dirty="0">
                <a:solidFill>
                  <a:srgbClr val="FFFFFF"/>
                </a:solidFill>
              </a:rPr>
              <a:t> ta’ </a:t>
            </a:r>
            <a:r>
              <a:rPr lang="en-US" sz="5300" dirty="0" err="1">
                <a:solidFill>
                  <a:srgbClr val="FFFFFF"/>
                </a:solidFill>
              </a:rPr>
              <a:t>faraġ</a:t>
            </a:r>
            <a:r>
              <a:rPr lang="en-US" sz="5300" dirty="0">
                <a:solidFill>
                  <a:srgbClr val="FFFFFF"/>
                </a:solidFill>
              </a:rPr>
              <a:t> u ta’ </a:t>
            </a:r>
            <a:r>
              <a:rPr lang="en-US" sz="5300" dirty="0" err="1">
                <a:solidFill>
                  <a:srgbClr val="FFFFFF"/>
                </a:solidFill>
              </a:rPr>
              <a:t>direzzjoni</a:t>
            </a:r>
            <a:r>
              <a:rPr lang="en-US" sz="5300" dirty="0">
                <a:solidFill>
                  <a:srgbClr val="FFFFFF"/>
                </a:solidFill>
              </a:rPr>
              <a:t> </a:t>
            </a:r>
            <a:r>
              <a:rPr lang="en-US" sz="5300" dirty="0" err="1">
                <a:solidFill>
                  <a:srgbClr val="FFFFFF"/>
                </a:solidFill>
              </a:rPr>
              <a:t>tul</a:t>
            </a:r>
            <a:r>
              <a:rPr lang="en-US" sz="5300" dirty="0">
                <a:solidFill>
                  <a:srgbClr val="FFFFFF"/>
                </a:solidFill>
              </a:rPr>
              <a:t> ix-</a:t>
            </a:r>
            <a:r>
              <a:rPr lang="en-US" sz="5300" dirty="0" err="1">
                <a:solidFill>
                  <a:srgbClr val="FFFFFF"/>
                </a:solidFill>
              </a:rPr>
              <a:t>xitwa</a:t>
            </a:r>
            <a:r>
              <a:rPr lang="en-US" sz="5300" dirty="0">
                <a:solidFill>
                  <a:srgbClr val="FFFFFF"/>
                </a:solidFill>
              </a:rPr>
              <a:t> </a:t>
            </a:r>
            <a:r>
              <a:rPr lang="en-US" sz="5300" dirty="0" err="1">
                <a:solidFill>
                  <a:srgbClr val="FFFFFF"/>
                </a:solidFill>
              </a:rPr>
              <a:t>twila</a:t>
            </a:r>
            <a:r>
              <a:rPr lang="en-US" sz="5300" dirty="0">
                <a:solidFill>
                  <a:srgbClr val="FFFFFF"/>
                </a:solidFill>
              </a:rPr>
              <a:t> u </a:t>
            </a:r>
            <a:r>
              <a:rPr lang="en-US" sz="5300" dirty="0" err="1">
                <a:solidFill>
                  <a:srgbClr val="FFFFFF"/>
                </a:solidFill>
              </a:rPr>
              <a:t>kiesħa</a:t>
            </a:r>
            <a:r>
              <a:rPr lang="en-US" sz="5300" dirty="0">
                <a:solidFill>
                  <a:srgbClr val="FFFFFF"/>
                </a:solidFill>
              </a:rPr>
              <a:t>.</a:t>
            </a:r>
          </a:p>
        </p:txBody>
      </p:sp>
      <p:sp>
        <p:nvSpPr>
          <p:cNvPr id="4" name="TextBox 3"/>
          <p:cNvSpPr txBox="1"/>
          <p:nvPr/>
        </p:nvSpPr>
        <p:spPr>
          <a:xfrm rot="21010631">
            <a:off x="2314994" y="6283337"/>
            <a:ext cx="7352235" cy="1231084"/>
          </a:xfrm>
          <a:prstGeom prst="rect">
            <a:avLst/>
          </a:prstGeom>
          <a:noFill/>
        </p:spPr>
        <p:txBody>
          <a:bodyPr wrap="square" lIns="91417" tIns="45709" rIns="91417" bIns="45709" rtlCol="0">
            <a:spAutoFit/>
          </a:bodyPr>
          <a:lstStyle/>
          <a:p>
            <a:pPr algn="ctr"/>
            <a:r>
              <a:rPr lang="mt-MT" sz="7400" b="1" dirty="0">
                <a:solidFill>
                  <a:srgbClr val="FF0000"/>
                </a:solidFill>
              </a:rPr>
              <a:t>Druids</a:t>
            </a:r>
            <a:endParaRPr lang="en-GB" sz="7400" b="1" dirty="0">
              <a:solidFill>
                <a:srgbClr val="FF0000"/>
              </a:solidFill>
            </a:endParaRPr>
          </a:p>
        </p:txBody>
      </p:sp>
      <p:sp>
        <p:nvSpPr>
          <p:cNvPr id="6" name="TextBox 5"/>
          <p:cNvSpPr txBox="1"/>
          <p:nvPr/>
        </p:nvSpPr>
        <p:spPr>
          <a:xfrm>
            <a:off x="7081286" y="540339"/>
            <a:ext cx="4316819" cy="4985958"/>
          </a:xfrm>
          <a:prstGeom prst="rect">
            <a:avLst/>
          </a:prstGeom>
          <a:noFill/>
        </p:spPr>
        <p:txBody>
          <a:bodyPr wrap="square" lIns="91417" tIns="45709" rIns="91417" bIns="45709" rtlCol="0">
            <a:spAutoFit/>
          </a:bodyPr>
          <a:lstStyle/>
          <a:p>
            <a:pPr algn="ctr"/>
            <a:r>
              <a:rPr lang="mt-MT" sz="5300" dirty="0">
                <a:solidFill>
                  <a:srgbClr val="FFFFFF"/>
                </a:solidFill>
              </a:rPr>
              <a:t>I</a:t>
            </a:r>
            <a:r>
              <a:rPr lang="en-US" sz="5300" dirty="0">
                <a:solidFill>
                  <a:srgbClr val="FFFFFF"/>
                </a:solidFill>
              </a:rPr>
              <a:t>ċ-</a:t>
            </a:r>
            <a:r>
              <a:rPr lang="en-US" sz="5300" dirty="0" err="1">
                <a:solidFill>
                  <a:srgbClr val="FFFFFF"/>
                </a:solidFill>
              </a:rPr>
              <a:t>Ċeltiċi</a:t>
            </a:r>
            <a:r>
              <a:rPr lang="en-US" sz="5300" dirty="0">
                <a:solidFill>
                  <a:srgbClr val="FFFFFF"/>
                </a:solidFill>
              </a:rPr>
              <a:t> </a:t>
            </a:r>
            <a:r>
              <a:rPr lang="en-US" sz="5300" dirty="0" err="1">
                <a:solidFill>
                  <a:srgbClr val="FFFFFF"/>
                </a:solidFill>
              </a:rPr>
              <a:t>kienu</a:t>
            </a:r>
            <a:r>
              <a:rPr lang="en-US" sz="5300" dirty="0">
                <a:solidFill>
                  <a:srgbClr val="FFFFFF"/>
                </a:solidFill>
              </a:rPr>
              <a:t> </a:t>
            </a:r>
            <a:r>
              <a:rPr lang="en-US" sz="5300" dirty="0" err="1">
                <a:solidFill>
                  <a:srgbClr val="FFFFFF"/>
                </a:solidFill>
              </a:rPr>
              <a:t>jaħsbu</a:t>
            </a:r>
            <a:r>
              <a:rPr lang="en-US" sz="5300" dirty="0">
                <a:solidFill>
                  <a:srgbClr val="FFFFFF"/>
                </a:solidFill>
              </a:rPr>
              <a:t> li </a:t>
            </a:r>
            <a:r>
              <a:rPr lang="mt-MT" sz="5300" dirty="0">
                <a:solidFill>
                  <a:srgbClr val="FFFFFF"/>
                </a:solidFill>
              </a:rPr>
              <a:t>                             </a:t>
            </a:r>
            <a:r>
              <a:rPr lang="en-US" sz="5300" dirty="0">
                <a:solidFill>
                  <a:srgbClr val="FFFFFF"/>
                </a:solidFill>
              </a:rPr>
              <a:t>l-</a:t>
            </a:r>
            <a:r>
              <a:rPr lang="en-US" sz="5300" dirty="0" err="1">
                <a:solidFill>
                  <a:srgbClr val="FFFFFF"/>
                </a:solidFill>
              </a:rPr>
              <a:t>preżenza</a:t>
            </a:r>
            <a:r>
              <a:rPr lang="en-US" sz="5300" dirty="0">
                <a:solidFill>
                  <a:srgbClr val="FFFFFF"/>
                </a:solidFill>
              </a:rPr>
              <a:t> </a:t>
            </a:r>
            <a:r>
              <a:rPr lang="mt-MT" sz="5300" dirty="0">
                <a:solidFill>
                  <a:srgbClr val="FFFFFF"/>
                </a:solidFill>
              </a:rPr>
              <a:t>                       </a:t>
            </a:r>
            <a:r>
              <a:rPr lang="en-US" sz="5300" dirty="0" err="1">
                <a:solidFill>
                  <a:srgbClr val="FFFFFF"/>
                </a:solidFill>
              </a:rPr>
              <a:t>tal-ispirti</a:t>
            </a:r>
            <a:r>
              <a:rPr lang="mt-MT" sz="5300" dirty="0">
                <a:solidFill>
                  <a:srgbClr val="FFFFFF"/>
                </a:solidFill>
              </a:rPr>
              <a:t> </a:t>
            </a:r>
            <a:r>
              <a:rPr lang="en-US" sz="5300" dirty="0">
                <a:solidFill>
                  <a:srgbClr val="FFC000"/>
                </a:solidFill>
              </a:rPr>
              <a:t>‘ta’ </a:t>
            </a:r>
            <a:r>
              <a:rPr lang="en-US" sz="5300" dirty="0" err="1">
                <a:solidFill>
                  <a:srgbClr val="FFC000"/>
                </a:solidFill>
              </a:rPr>
              <a:t>barra</a:t>
            </a:r>
            <a:r>
              <a:rPr lang="en-US" sz="5300" dirty="0">
                <a:solidFill>
                  <a:srgbClr val="FFC000"/>
                </a:solidFill>
              </a:rPr>
              <a:t> </a:t>
            </a:r>
            <a:r>
              <a:rPr lang="en-US" sz="5300" dirty="0" err="1">
                <a:solidFill>
                  <a:srgbClr val="FFC000"/>
                </a:solidFill>
              </a:rPr>
              <a:t>minn</a:t>
            </a:r>
            <a:r>
              <a:rPr lang="en-US" sz="5300" dirty="0">
                <a:solidFill>
                  <a:srgbClr val="FFC000"/>
                </a:solidFill>
              </a:rPr>
              <a:t> </a:t>
            </a:r>
            <a:r>
              <a:rPr lang="en-US" sz="5300" dirty="0" err="1">
                <a:solidFill>
                  <a:srgbClr val="FFC000"/>
                </a:solidFill>
              </a:rPr>
              <a:t>hawn</a:t>
            </a:r>
            <a:r>
              <a:rPr lang="en-US" sz="5300" dirty="0">
                <a:solidFill>
                  <a:srgbClr val="FFC000"/>
                </a:solidFill>
              </a:rPr>
              <a:t>’</a:t>
            </a:r>
            <a:r>
              <a:rPr lang="en-US" sz="5300" dirty="0">
                <a:solidFill>
                  <a:srgbClr val="FFFFFF"/>
                </a:solidFill>
              </a:rPr>
              <a:t> </a:t>
            </a:r>
            <a:r>
              <a:rPr lang="en-US" sz="5300" dirty="0" err="1">
                <a:solidFill>
                  <a:srgbClr val="FFFFFF"/>
                </a:solidFill>
              </a:rPr>
              <a:t>kienet</a:t>
            </a:r>
            <a:endParaRPr lang="en-US" sz="5300" dirty="0">
              <a:solidFill>
                <a:srgbClr val="FFFFFF"/>
              </a:solidFill>
            </a:endParaRPr>
          </a:p>
        </p:txBody>
      </p:sp>
      <p:pic>
        <p:nvPicPr>
          <p:cNvPr id="7172" name="Picture 4" descr="Image result for dru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17" y="540342"/>
            <a:ext cx="6289260" cy="467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9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380073" y="6464597"/>
            <a:ext cx="11081827" cy="4985958"/>
          </a:xfrm>
          <a:prstGeom prst="rect">
            <a:avLst/>
          </a:prstGeom>
          <a:noFill/>
        </p:spPr>
        <p:txBody>
          <a:bodyPr wrap="square" lIns="91417" tIns="45709" rIns="91417" bIns="45709" rtlCol="0">
            <a:spAutoFit/>
          </a:bodyPr>
          <a:lstStyle/>
          <a:p>
            <a:pPr algn="ctr"/>
            <a:r>
              <a:rPr lang="en-US" sz="5300" dirty="0" err="1">
                <a:solidFill>
                  <a:srgbClr val="FFFFFF"/>
                </a:solidFill>
              </a:rPr>
              <a:t>b’sens</a:t>
            </a:r>
            <a:r>
              <a:rPr lang="en-US" sz="5300" dirty="0">
                <a:solidFill>
                  <a:srgbClr val="FFFFFF"/>
                </a:solidFill>
              </a:rPr>
              <a:t> </a:t>
            </a:r>
            <a:r>
              <a:rPr lang="mt-MT" sz="5300" dirty="0">
                <a:solidFill>
                  <a:srgbClr val="FFFFFF"/>
                </a:solidFill>
              </a:rPr>
              <a:t>reliġjuż u </a:t>
            </a:r>
            <a:r>
              <a:rPr lang="en-US" sz="5300" dirty="0">
                <a:solidFill>
                  <a:srgbClr val="FFFFFF"/>
                </a:solidFill>
              </a:rPr>
              <a:t>n-</a:t>
            </a:r>
            <a:r>
              <a:rPr lang="en-US" sz="5300" dirty="0" err="1">
                <a:solidFill>
                  <a:srgbClr val="FFFFFF"/>
                </a:solidFill>
              </a:rPr>
              <a:t>nies</a:t>
            </a:r>
            <a:r>
              <a:rPr lang="en-US" sz="5300" dirty="0">
                <a:solidFill>
                  <a:srgbClr val="FFFFFF"/>
                </a:solidFill>
              </a:rPr>
              <a:t> </a:t>
            </a:r>
            <a:r>
              <a:rPr lang="mt-MT" sz="5300" dirty="0">
                <a:solidFill>
                  <a:srgbClr val="FFFFFF"/>
                </a:solidFill>
              </a:rPr>
              <a:t>kienu </a:t>
            </a:r>
            <a:r>
              <a:rPr lang="en-US" sz="5300" dirty="0" err="1">
                <a:solidFill>
                  <a:srgbClr val="FFFFFF"/>
                </a:solidFill>
              </a:rPr>
              <a:t>jaħarqu</a:t>
            </a:r>
            <a:r>
              <a:rPr lang="en-US" sz="5300" dirty="0">
                <a:solidFill>
                  <a:srgbClr val="FFFFFF"/>
                </a:solidFill>
              </a:rPr>
              <a:t> </a:t>
            </a:r>
            <a:r>
              <a:rPr lang="mt-MT" sz="5300" dirty="0">
                <a:solidFill>
                  <a:srgbClr val="FFFFFF"/>
                </a:solidFill>
              </a:rPr>
              <a:t>fihom i</a:t>
            </a:r>
            <a:r>
              <a:rPr lang="en-US" sz="5300" dirty="0">
                <a:solidFill>
                  <a:srgbClr val="FFFFFF"/>
                </a:solidFill>
              </a:rPr>
              <a:t>l-</a:t>
            </a:r>
            <a:r>
              <a:rPr lang="en-US" sz="5300" dirty="0" err="1">
                <a:solidFill>
                  <a:srgbClr val="FFFFFF"/>
                </a:solidFill>
              </a:rPr>
              <a:t>ħxejjex</a:t>
            </a:r>
            <a:r>
              <a:rPr lang="en-US" sz="5300" dirty="0">
                <a:solidFill>
                  <a:srgbClr val="FFFFFF"/>
                </a:solidFill>
              </a:rPr>
              <a:t> u l-</a:t>
            </a:r>
            <a:r>
              <a:rPr lang="en-US" sz="5300" dirty="0" err="1">
                <a:solidFill>
                  <a:srgbClr val="FFFFFF"/>
                </a:solidFill>
              </a:rPr>
              <a:t>annimali</a:t>
            </a:r>
            <a:r>
              <a:rPr lang="en-US" sz="5300" dirty="0">
                <a:solidFill>
                  <a:srgbClr val="FFFFFF"/>
                </a:solidFill>
              </a:rPr>
              <a:t> </a:t>
            </a:r>
            <a:r>
              <a:rPr lang="en-US" sz="5300" dirty="0" err="1">
                <a:solidFill>
                  <a:srgbClr val="FFFFFF"/>
                </a:solidFill>
              </a:rPr>
              <a:t>tagħhom</a:t>
            </a:r>
            <a:r>
              <a:rPr lang="en-US" sz="5300" dirty="0">
                <a:solidFill>
                  <a:srgbClr val="FFFFFF"/>
                </a:solidFill>
              </a:rPr>
              <a:t> </a:t>
            </a:r>
            <a:r>
              <a:rPr lang="en-US" sz="5300" dirty="0" err="1">
                <a:solidFill>
                  <a:srgbClr val="FFFFFF"/>
                </a:solidFill>
              </a:rPr>
              <a:t>bħala</a:t>
            </a:r>
            <a:r>
              <a:rPr lang="en-US" sz="5300" dirty="0">
                <a:solidFill>
                  <a:srgbClr val="FFFFFF"/>
                </a:solidFill>
              </a:rPr>
              <a:t> </a:t>
            </a:r>
            <a:r>
              <a:rPr lang="en-US" sz="5300" dirty="0" err="1">
                <a:solidFill>
                  <a:srgbClr val="FFFFFF"/>
                </a:solidFill>
              </a:rPr>
              <a:t>sagrifiċċji</a:t>
            </a:r>
            <a:r>
              <a:rPr lang="en-US" sz="5300" dirty="0">
                <a:solidFill>
                  <a:srgbClr val="FFFFFF"/>
                </a:solidFill>
              </a:rPr>
              <a:t> </a:t>
            </a:r>
            <a:r>
              <a:rPr lang="en-US" sz="5300" dirty="0" err="1">
                <a:solidFill>
                  <a:srgbClr val="FFFFFF"/>
                </a:solidFill>
              </a:rPr>
              <a:t>għall-allat</a:t>
            </a:r>
            <a:r>
              <a:rPr lang="en-US" sz="5300" dirty="0">
                <a:solidFill>
                  <a:srgbClr val="FFFFFF"/>
                </a:solidFill>
              </a:rPr>
              <a:t> </a:t>
            </a:r>
            <a:r>
              <a:rPr lang="en-US" sz="5300" dirty="0" err="1">
                <a:solidFill>
                  <a:srgbClr val="FFFFFF"/>
                </a:solidFill>
              </a:rPr>
              <a:t>Ċeltiċi</a:t>
            </a:r>
            <a:r>
              <a:rPr lang="en-US" sz="5300" dirty="0">
                <a:solidFill>
                  <a:srgbClr val="FFFFFF"/>
                </a:solidFill>
              </a:rPr>
              <a:t>. </a:t>
            </a:r>
            <a:r>
              <a:rPr lang="mt-MT" sz="5300" dirty="0">
                <a:solidFill>
                  <a:srgbClr val="FFFFFF"/>
                </a:solidFill>
              </a:rPr>
              <a:t>                          Waqt dan </a:t>
            </a:r>
            <a:r>
              <a:rPr lang="en-US" sz="5300" dirty="0" err="1">
                <a:solidFill>
                  <a:srgbClr val="FFFFFF"/>
                </a:solidFill>
              </a:rPr>
              <a:t>kienu</a:t>
            </a:r>
            <a:r>
              <a:rPr lang="en-US" sz="5300" dirty="0">
                <a:solidFill>
                  <a:srgbClr val="FFFFFF"/>
                </a:solidFill>
              </a:rPr>
              <a:t> </a:t>
            </a:r>
            <a:r>
              <a:rPr lang="en-US" sz="5300" dirty="0" err="1">
                <a:solidFill>
                  <a:srgbClr val="FFFFFF"/>
                </a:solidFill>
              </a:rPr>
              <a:t>jilbsu</a:t>
            </a:r>
            <a:r>
              <a:rPr lang="en-US" sz="5300" dirty="0">
                <a:solidFill>
                  <a:srgbClr val="FFFFFF"/>
                </a:solidFill>
              </a:rPr>
              <a:t> </a:t>
            </a:r>
            <a:r>
              <a:rPr lang="en-US" sz="5300" dirty="0" err="1">
                <a:solidFill>
                  <a:srgbClr val="FFFFFF"/>
                </a:solidFill>
              </a:rPr>
              <a:t>kostumi</a:t>
            </a:r>
            <a:r>
              <a:rPr lang="en-US" sz="5300" dirty="0">
                <a:solidFill>
                  <a:srgbClr val="FFFFFF"/>
                </a:solidFill>
              </a:rPr>
              <a:t>, </a:t>
            </a:r>
            <a:r>
              <a:rPr lang="mt-MT" sz="5300" dirty="0">
                <a:solidFill>
                  <a:srgbClr val="FFFFFF"/>
                </a:solidFill>
              </a:rPr>
              <a:t>                        </a:t>
            </a:r>
            <a:r>
              <a:rPr lang="en-US" sz="5300" dirty="0">
                <a:solidFill>
                  <a:srgbClr val="FFFFFF"/>
                </a:solidFill>
              </a:rPr>
              <a:t>l-</a:t>
            </a:r>
            <a:r>
              <a:rPr lang="en-US" sz="5300" dirty="0" err="1">
                <a:solidFill>
                  <a:srgbClr val="FFFFFF"/>
                </a:solidFill>
              </a:rPr>
              <a:t>aktar</a:t>
            </a:r>
            <a:r>
              <a:rPr lang="en-US" sz="5300" dirty="0">
                <a:solidFill>
                  <a:srgbClr val="FFFFFF"/>
                </a:solidFill>
              </a:rPr>
              <a:t> bi </a:t>
            </a:r>
            <a:r>
              <a:rPr lang="en-US" sz="5300" dirty="0" err="1">
                <a:solidFill>
                  <a:srgbClr val="FFFFFF"/>
                </a:solidFill>
              </a:rPr>
              <a:t>rjus</a:t>
            </a:r>
            <a:r>
              <a:rPr lang="en-US" sz="5300" dirty="0">
                <a:solidFill>
                  <a:srgbClr val="FFFFFF"/>
                </a:solidFill>
              </a:rPr>
              <a:t> ta’ </a:t>
            </a:r>
            <a:r>
              <a:rPr lang="en-US" sz="5300" dirty="0" err="1">
                <a:solidFill>
                  <a:srgbClr val="FFFFFF"/>
                </a:solidFill>
              </a:rPr>
              <a:t>annimali</a:t>
            </a:r>
            <a:r>
              <a:rPr lang="en-US" sz="5300" dirty="0">
                <a:solidFill>
                  <a:srgbClr val="FFFFFF"/>
                </a:solidFill>
              </a:rPr>
              <a:t> u </a:t>
            </a:r>
            <a:r>
              <a:rPr lang="en-US" sz="5300" dirty="0" err="1">
                <a:solidFill>
                  <a:srgbClr val="FFFFFF"/>
                </a:solidFill>
              </a:rPr>
              <a:t>ġlud</a:t>
            </a:r>
            <a:r>
              <a:rPr lang="en-US" sz="5300" dirty="0">
                <a:solidFill>
                  <a:srgbClr val="FFFFFF"/>
                </a:solidFill>
              </a:rPr>
              <a:t> </a:t>
            </a:r>
            <a:r>
              <a:rPr lang="mt-MT" sz="5300" dirty="0">
                <a:solidFill>
                  <a:srgbClr val="FFFFFF"/>
                </a:solidFill>
              </a:rPr>
              <a:t>                                </a:t>
            </a:r>
            <a:r>
              <a:rPr lang="en-US" sz="5300" dirty="0">
                <a:solidFill>
                  <a:srgbClr val="FFFFFF"/>
                </a:solidFill>
              </a:rPr>
              <a:t>u </a:t>
            </a:r>
            <a:r>
              <a:rPr lang="en-US" sz="5300" dirty="0" err="1">
                <a:solidFill>
                  <a:srgbClr val="FFFFFF"/>
                </a:solidFill>
              </a:rPr>
              <a:t>jippruvaw</a:t>
            </a:r>
            <a:r>
              <a:rPr lang="en-US" sz="5300" dirty="0">
                <a:solidFill>
                  <a:srgbClr val="FFFFFF"/>
                </a:solidFill>
              </a:rPr>
              <a:t> i</a:t>
            </a:r>
            <a:r>
              <a:rPr lang="mt-MT" sz="5300" dirty="0">
                <a:solidFill>
                  <a:srgbClr val="FFFFFF"/>
                </a:solidFill>
              </a:rPr>
              <a:t>bassru</a:t>
            </a:r>
            <a:r>
              <a:rPr lang="en-US" sz="5300" dirty="0">
                <a:solidFill>
                  <a:srgbClr val="FFFFFF"/>
                </a:solidFill>
              </a:rPr>
              <a:t> x-</a:t>
            </a:r>
            <a:r>
              <a:rPr lang="en-US" sz="5300" dirty="0" err="1">
                <a:solidFill>
                  <a:srgbClr val="FFFFFF"/>
                </a:solidFill>
              </a:rPr>
              <a:t>xorti</a:t>
            </a:r>
            <a:r>
              <a:rPr lang="en-US" sz="5300" dirty="0">
                <a:solidFill>
                  <a:srgbClr val="FFFFFF"/>
                </a:solidFill>
              </a:rPr>
              <a:t> </a:t>
            </a:r>
            <a:r>
              <a:rPr lang="en-US" sz="5300" dirty="0" err="1">
                <a:solidFill>
                  <a:srgbClr val="FFFFFF"/>
                </a:solidFill>
              </a:rPr>
              <a:t>lil</a:t>
            </a:r>
            <a:r>
              <a:rPr lang="en-US" sz="5300" dirty="0">
                <a:solidFill>
                  <a:srgbClr val="FFFFFF"/>
                </a:solidFill>
              </a:rPr>
              <a:t> </a:t>
            </a:r>
            <a:r>
              <a:rPr lang="en-US" sz="5300" dirty="0" err="1">
                <a:solidFill>
                  <a:srgbClr val="FFFFFF"/>
                </a:solidFill>
              </a:rPr>
              <a:t>xulxin</a:t>
            </a:r>
            <a:r>
              <a:rPr lang="en-US" sz="5300" dirty="0">
                <a:solidFill>
                  <a:srgbClr val="FFFFFF"/>
                </a:solidFill>
              </a:rPr>
              <a:t>.  </a:t>
            </a:r>
          </a:p>
        </p:txBody>
      </p:sp>
      <p:sp>
        <p:nvSpPr>
          <p:cNvPr id="6" name="TextBox 5"/>
          <p:cNvSpPr txBox="1"/>
          <p:nvPr/>
        </p:nvSpPr>
        <p:spPr>
          <a:xfrm>
            <a:off x="766390" y="5562535"/>
            <a:ext cx="11081827" cy="907919"/>
          </a:xfrm>
          <a:prstGeom prst="rect">
            <a:avLst/>
          </a:prstGeom>
          <a:noFill/>
        </p:spPr>
        <p:txBody>
          <a:bodyPr wrap="square" lIns="91417" tIns="45709" rIns="91417" bIns="45709" rtlCol="0">
            <a:spAutoFit/>
          </a:bodyPr>
          <a:lstStyle/>
          <a:p>
            <a:pPr algn="ctr"/>
            <a:r>
              <a:rPr lang="mt-MT" sz="5300" dirty="0">
                <a:solidFill>
                  <a:srgbClr val="FFFFFF"/>
                </a:solidFill>
              </a:rPr>
              <a:t>Id-                 </a:t>
            </a:r>
            <a:r>
              <a:rPr lang="en-US" sz="5300" dirty="0" err="1">
                <a:solidFill>
                  <a:srgbClr val="FFFFFF"/>
                </a:solidFill>
              </a:rPr>
              <a:t>kienu</a:t>
            </a:r>
            <a:r>
              <a:rPr lang="en-US" sz="5300" dirty="0">
                <a:solidFill>
                  <a:srgbClr val="FFFFFF"/>
                </a:solidFill>
              </a:rPr>
              <a:t> </a:t>
            </a:r>
            <a:r>
              <a:rPr lang="en-US" sz="5300" dirty="0" err="1">
                <a:solidFill>
                  <a:srgbClr val="FFFFFF"/>
                </a:solidFill>
              </a:rPr>
              <a:t>jqabbdu</a:t>
            </a:r>
            <a:r>
              <a:rPr lang="en-US" sz="5300" dirty="0">
                <a:solidFill>
                  <a:srgbClr val="FFFFFF"/>
                </a:solidFill>
              </a:rPr>
              <a:t> </a:t>
            </a:r>
            <a:r>
              <a:rPr lang="en-US" sz="5300" dirty="0" err="1">
                <a:solidFill>
                  <a:srgbClr val="FFFFFF"/>
                </a:solidFill>
              </a:rPr>
              <a:t>ħġejjeġ</a:t>
            </a:r>
            <a:endParaRPr lang="en-US" sz="5300" dirty="0">
              <a:solidFill>
                <a:srgbClr val="FFFFFF"/>
              </a:solidFill>
            </a:endParaRPr>
          </a:p>
        </p:txBody>
      </p:sp>
      <p:sp>
        <p:nvSpPr>
          <p:cNvPr id="7" name="TextBox 6"/>
          <p:cNvSpPr txBox="1"/>
          <p:nvPr/>
        </p:nvSpPr>
        <p:spPr>
          <a:xfrm rot="21010631">
            <a:off x="1938478" y="5385245"/>
            <a:ext cx="3223879" cy="1231084"/>
          </a:xfrm>
          <a:prstGeom prst="rect">
            <a:avLst/>
          </a:prstGeom>
          <a:noFill/>
        </p:spPr>
        <p:txBody>
          <a:bodyPr wrap="square" lIns="91417" tIns="45709" rIns="91417" bIns="45709" rtlCol="0">
            <a:spAutoFit/>
          </a:bodyPr>
          <a:lstStyle/>
          <a:p>
            <a:pPr algn="ctr"/>
            <a:r>
              <a:rPr lang="mt-MT" sz="7400" b="1" dirty="0">
                <a:solidFill>
                  <a:srgbClr val="FF0000"/>
                </a:solidFill>
              </a:rPr>
              <a:t>Druids</a:t>
            </a:r>
            <a:endParaRPr lang="en-GB" sz="7400" b="1" dirty="0">
              <a:solidFill>
                <a:srgbClr val="FF0000"/>
              </a:solidFill>
            </a:endParaRPr>
          </a:p>
        </p:txBody>
      </p:sp>
      <p:pic>
        <p:nvPicPr>
          <p:cNvPr id="6146" name="Picture 2" descr="Image result for druids bon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14" y="489836"/>
            <a:ext cx="6933209" cy="478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9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489098" y="5380076"/>
            <a:ext cx="10866474" cy="6093954"/>
          </a:xfrm>
          <a:prstGeom prst="rect">
            <a:avLst/>
          </a:prstGeom>
          <a:noFill/>
        </p:spPr>
        <p:txBody>
          <a:bodyPr wrap="square" lIns="91417" tIns="45709" rIns="91417" bIns="45709" rtlCol="0">
            <a:spAutoFit/>
          </a:bodyPr>
          <a:lstStyle/>
          <a:p>
            <a:pPr algn="ctr"/>
            <a:r>
              <a:rPr lang="en-US" sz="5300" dirty="0" err="1">
                <a:solidFill>
                  <a:srgbClr val="FFFFFF"/>
                </a:solidFill>
              </a:rPr>
              <a:t>Wara</a:t>
            </a:r>
            <a:r>
              <a:rPr lang="en-US" sz="5300" dirty="0">
                <a:solidFill>
                  <a:srgbClr val="FFFFFF"/>
                </a:solidFill>
              </a:rPr>
              <a:t> ċ-</a:t>
            </a:r>
            <a:r>
              <a:rPr lang="en-US" sz="5300" dirty="0" err="1">
                <a:solidFill>
                  <a:srgbClr val="FFFFFF"/>
                </a:solidFill>
              </a:rPr>
              <a:t>ċelebrazzjoni</a:t>
            </a:r>
            <a:r>
              <a:rPr lang="en-US" sz="5300" dirty="0">
                <a:solidFill>
                  <a:srgbClr val="FFFFFF"/>
                </a:solidFill>
              </a:rPr>
              <a:t>, </a:t>
            </a:r>
            <a:r>
              <a:rPr lang="en-US" sz="5300" dirty="0" err="1">
                <a:solidFill>
                  <a:srgbClr val="FFFFFF"/>
                </a:solidFill>
              </a:rPr>
              <a:t>kienu</a:t>
            </a:r>
            <a:r>
              <a:rPr lang="en-US" sz="5300" dirty="0">
                <a:solidFill>
                  <a:srgbClr val="FFFFFF"/>
                </a:solidFill>
              </a:rPr>
              <a:t> </a:t>
            </a:r>
            <a:r>
              <a:rPr lang="mt-MT" sz="5300" dirty="0">
                <a:solidFill>
                  <a:srgbClr val="FFFFFF"/>
                </a:solidFill>
              </a:rPr>
              <a:t>                                        </a:t>
            </a:r>
            <a:r>
              <a:rPr lang="en-US" sz="5300" dirty="0">
                <a:solidFill>
                  <a:srgbClr val="FFFFFF"/>
                </a:solidFill>
              </a:rPr>
              <a:t>je</a:t>
            </a:r>
            <a:r>
              <a:rPr lang="mt-MT" sz="5300" dirty="0">
                <a:solidFill>
                  <a:srgbClr val="FFFFFF"/>
                </a:solidFill>
              </a:rPr>
              <a:t>r</a:t>
            </a:r>
            <a:r>
              <a:rPr lang="en-US" sz="5300" dirty="0" err="1">
                <a:solidFill>
                  <a:srgbClr val="FFFFFF"/>
                </a:solidFill>
              </a:rPr>
              <a:t>ġgħu</a:t>
            </a:r>
            <a:r>
              <a:rPr lang="en-US" sz="5300" dirty="0">
                <a:solidFill>
                  <a:srgbClr val="FFFFFF"/>
                </a:solidFill>
              </a:rPr>
              <a:t> </a:t>
            </a:r>
            <a:r>
              <a:rPr lang="en-US" sz="5300" dirty="0" err="1">
                <a:solidFill>
                  <a:srgbClr val="FFFFFF"/>
                </a:solidFill>
              </a:rPr>
              <a:t>jqabbdu</a:t>
            </a:r>
            <a:r>
              <a:rPr lang="mt-MT" sz="5300" dirty="0">
                <a:solidFill>
                  <a:srgbClr val="FFFFFF"/>
                </a:solidFill>
              </a:rPr>
              <a:t> </a:t>
            </a:r>
          </a:p>
          <a:p>
            <a:pPr algn="ctr"/>
            <a:endParaRPr lang="mt-MT" sz="5300" dirty="0">
              <a:solidFill>
                <a:srgbClr val="FFFFFF"/>
              </a:solidFill>
            </a:endParaRPr>
          </a:p>
          <a:p>
            <a:pPr algn="ctr"/>
            <a:r>
              <a:rPr lang="mt-MT" sz="1900" dirty="0">
                <a:solidFill>
                  <a:srgbClr val="FFFFFF"/>
                </a:solidFill>
              </a:rPr>
              <a:t>                         </a:t>
            </a:r>
          </a:p>
          <a:p>
            <a:pPr algn="ctr"/>
            <a:r>
              <a:rPr lang="en-US" sz="5300" dirty="0">
                <a:solidFill>
                  <a:srgbClr val="FFFFFF"/>
                </a:solidFill>
              </a:rPr>
              <a:t>(</a:t>
            </a:r>
            <a:r>
              <a:rPr lang="mt-MT" sz="5300" dirty="0">
                <a:solidFill>
                  <a:srgbClr val="FFFFFF"/>
                </a:solidFill>
              </a:rPr>
              <a:t>il-kenur) </a:t>
            </a:r>
            <a:r>
              <a:rPr lang="en-US" sz="5300" dirty="0">
                <a:solidFill>
                  <a:srgbClr val="FFFFFF"/>
                </a:solidFill>
              </a:rPr>
              <a:t>tad-</a:t>
            </a:r>
            <a:r>
              <a:rPr lang="en-US" sz="5300" dirty="0" err="1">
                <a:solidFill>
                  <a:srgbClr val="FFFFFF"/>
                </a:solidFill>
              </a:rPr>
              <a:t>dar</a:t>
            </a:r>
            <a:r>
              <a:rPr lang="en-US" sz="5300" dirty="0">
                <a:solidFill>
                  <a:srgbClr val="FFFFFF"/>
                </a:solidFill>
              </a:rPr>
              <a:t>, li </a:t>
            </a:r>
            <a:r>
              <a:rPr lang="en-US" sz="5300" dirty="0" err="1">
                <a:solidFill>
                  <a:srgbClr val="FFFFFF"/>
                </a:solidFill>
              </a:rPr>
              <a:t>jkunu</a:t>
            </a:r>
            <a:r>
              <a:rPr lang="en-US" sz="5300" dirty="0">
                <a:solidFill>
                  <a:srgbClr val="FFFFFF"/>
                </a:solidFill>
              </a:rPr>
              <a:t> </a:t>
            </a:r>
            <a:r>
              <a:rPr lang="en-US" sz="5300" dirty="0" err="1">
                <a:solidFill>
                  <a:srgbClr val="FFFFFF"/>
                </a:solidFill>
              </a:rPr>
              <a:t>tfew</a:t>
            </a:r>
            <a:r>
              <a:rPr lang="en-US" sz="5300" dirty="0">
                <a:solidFill>
                  <a:srgbClr val="FFFFFF"/>
                </a:solidFill>
              </a:rPr>
              <a:t> </a:t>
            </a:r>
            <a:r>
              <a:rPr lang="mt-MT" sz="5300" dirty="0">
                <a:solidFill>
                  <a:srgbClr val="FFFFFF"/>
                </a:solidFill>
              </a:rPr>
              <a:t>                           </a:t>
            </a:r>
            <a:r>
              <a:rPr lang="en-US" sz="5300" dirty="0" err="1">
                <a:solidFill>
                  <a:srgbClr val="FFFFFF"/>
                </a:solidFill>
              </a:rPr>
              <a:t>f’dik</a:t>
            </a:r>
            <a:r>
              <a:rPr lang="en-US" sz="5300" dirty="0">
                <a:solidFill>
                  <a:srgbClr val="FFFFFF"/>
                </a:solidFill>
              </a:rPr>
              <a:t> </a:t>
            </a:r>
            <a:r>
              <a:rPr lang="en-US" sz="5300" dirty="0" err="1">
                <a:solidFill>
                  <a:srgbClr val="FFFFFF"/>
                </a:solidFill>
              </a:rPr>
              <a:t>il-lejla</a:t>
            </a:r>
            <a:r>
              <a:rPr lang="en-US" sz="5300" dirty="0">
                <a:solidFill>
                  <a:srgbClr val="FFFFFF"/>
                </a:solidFill>
              </a:rPr>
              <a:t>, mill-</a:t>
            </a:r>
            <a:r>
              <a:rPr lang="en-US" sz="5300" dirty="0" err="1">
                <a:solidFill>
                  <a:srgbClr val="FFFFFF"/>
                </a:solidFill>
              </a:rPr>
              <a:t>ħuġġieġa</a:t>
            </a:r>
            <a:r>
              <a:rPr lang="en-US" sz="5300" dirty="0">
                <a:solidFill>
                  <a:srgbClr val="FFFFFF"/>
                </a:solidFill>
              </a:rPr>
              <a:t> </a:t>
            </a:r>
            <a:r>
              <a:rPr lang="mt-MT" sz="5300" dirty="0">
                <a:solidFill>
                  <a:srgbClr val="FFFFFF"/>
                </a:solidFill>
              </a:rPr>
              <a:t>                                 </a:t>
            </a:r>
            <a:r>
              <a:rPr lang="en-US" sz="5300" dirty="0" err="1">
                <a:solidFill>
                  <a:srgbClr val="FFFFFF"/>
                </a:solidFill>
              </a:rPr>
              <a:t>qaddisa</a:t>
            </a:r>
            <a:r>
              <a:rPr lang="en-US" sz="5300" dirty="0">
                <a:solidFill>
                  <a:srgbClr val="FFFFFF"/>
                </a:solidFill>
              </a:rPr>
              <a:t> </a:t>
            </a:r>
            <a:r>
              <a:rPr lang="en-US" sz="5300" dirty="0" err="1">
                <a:solidFill>
                  <a:srgbClr val="FFFFFF"/>
                </a:solidFill>
              </a:rPr>
              <a:t>biex</a:t>
            </a:r>
            <a:r>
              <a:rPr lang="en-US" sz="5300" dirty="0">
                <a:solidFill>
                  <a:srgbClr val="FFFFFF"/>
                </a:solidFill>
              </a:rPr>
              <a:t> din </a:t>
            </a:r>
            <a:r>
              <a:rPr lang="en-US" sz="5300" dirty="0" err="1">
                <a:solidFill>
                  <a:srgbClr val="FFFFFF"/>
                </a:solidFill>
              </a:rPr>
              <a:t>tħarishom</a:t>
            </a:r>
            <a:r>
              <a:rPr lang="en-US" sz="5300" dirty="0">
                <a:solidFill>
                  <a:srgbClr val="FFFFFF"/>
                </a:solidFill>
              </a:rPr>
              <a:t> </a:t>
            </a:r>
            <a:r>
              <a:rPr lang="mt-MT" sz="5300" dirty="0">
                <a:solidFill>
                  <a:srgbClr val="FFFFFF"/>
                </a:solidFill>
              </a:rPr>
              <a:t>                                                   </a:t>
            </a:r>
            <a:r>
              <a:rPr lang="en-US" sz="5300" dirty="0" err="1">
                <a:solidFill>
                  <a:srgbClr val="FFFFFF"/>
                </a:solidFill>
              </a:rPr>
              <a:t>tul</a:t>
            </a:r>
            <a:r>
              <a:rPr lang="en-US" sz="5300" dirty="0">
                <a:solidFill>
                  <a:srgbClr val="FFFFFF"/>
                </a:solidFill>
              </a:rPr>
              <a:t> ix-</a:t>
            </a:r>
            <a:r>
              <a:rPr lang="en-US" sz="5300" dirty="0" err="1">
                <a:solidFill>
                  <a:srgbClr val="FFFFFF"/>
                </a:solidFill>
              </a:rPr>
              <a:t>xitwa</a:t>
            </a:r>
            <a:r>
              <a:rPr lang="en-US" sz="5300" dirty="0">
                <a:solidFill>
                  <a:srgbClr val="FFFFFF"/>
                </a:solidFill>
              </a:rPr>
              <a:t> li </a:t>
            </a:r>
            <a:r>
              <a:rPr lang="en-US" sz="5300" dirty="0" err="1">
                <a:solidFill>
                  <a:srgbClr val="FFFFFF"/>
                </a:solidFill>
              </a:rPr>
              <a:t>ġejja</a:t>
            </a:r>
            <a:r>
              <a:rPr lang="en-US" sz="5300" dirty="0">
                <a:solidFill>
                  <a:srgbClr val="FFFFFF"/>
                </a:solidFill>
              </a:rPr>
              <a:t>.</a:t>
            </a:r>
          </a:p>
        </p:txBody>
      </p:sp>
      <p:sp>
        <p:nvSpPr>
          <p:cNvPr id="6" name="TextBox 5"/>
          <p:cNvSpPr txBox="1"/>
          <p:nvPr/>
        </p:nvSpPr>
        <p:spPr>
          <a:xfrm rot="21010631">
            <a:off x="3713435" y="7005980"/>
            <a:ext cx="4417800" cy="1231084"/>
          </a:xfrm>
          <a:prstGeom prst="rect">
            <a:avLst/>
          </a:prstGeom>
          <a:noFill/>
        </p:spPr>
        <p:txBody>
          <a:bodyPr wrap="square" lIns="91417" tIns="45709" rIns="91417" bIns="45709" rtlCol="0">
            <a:spAutoFit/>
          </a:bodyPr>
          <a:lstStyle/>
          <a:p>
            <a:pPr algn="ctr"/>
            <a:r>
              <a:rPr lang="mt-MT" sz="7400" b="1" dirty="0">
                <a:solidFill>
                  <a:srgbClr val="FF0000"/>
                </a:solidFill>
              </a:rPr>
              <a:t>l-fireplace</a:t>
            </a:r>
            <a:endParaRPr lang="en-GB" sz="7400" b="1" dirty="0">
              <a:solidFill>
                <a:srgbClr val="FF0000"/>
              </a:solidFill>
            </a:endParaRPr>
          </a:p>
        </p:txBody>
      </p:sp>
      <p:sp>
        <p:nvSpPr>
          <p:cNvPr id="7" name="AutoShape 2" descr="Image result for druids bonfire"/>
          <p:cNvSpPr>
            <a:spLocks noChangeAspect="1" noChangeArrowheads="1"/>
          </p:cNvSpPr>
          <p:nvPr/>
        </p:nvSpPr>
        <p:spPr bwMode="auto">
          <a:xfrm>
            <a:off x="155576" y="-144460"/>
            <a:ext cx="3048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7" tIns="45709" rIns="91417" bIns="45709" numCol="1" anchor="t" anchorCtr="0" compatLnSpc="1">
            <a:prstTxWarp prst="textNoShape">
              <a:avLst/>
            </a:prstTxWarp>
          </a:bodyPr>
          <a:lstStyle/>
          <a:p>
            <a:endParaRPr lang="en-GB"/>
          </a:p>
        </p:txBody>
      </p:sp>
      <p:sp>
        <p:nvSpPr>
          <p:cNvPr id="8" name="AutoShape 4" descr="Image result for druids bonfire"/>
          <p:cNvSpPr>
            <a:spLocks noChangeAspect="1" noChangeArrowheads="1"/>
          </p:cNvSpPr>
          <p:nvPr/>
        </p:nvSpPr>
        <p:spPr bwMode="auto">
          <a:xfrm>
            <a:off x="307975" y="7940"/>
            <a:ext cx="3048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7" tIns="45709" rIns="91417" bIns="45709" numCol="1" anchor="t" anchorCtr="0" compatLnSpc="1">
            <a:prstTxWarp prst="textNoShape">
              <a:avLst/>
            </a:prstTxWarp>
          </a:bodyPr>
          <a:lstStyle/>
          <a:p>
            <a:endParaRPr lang="en-GB"/>
          </a:p>
        </p:txBody>
      </p:sp>
      <p:pic>
        <p:nvPicPr>
          <p:cNvPr id="8198" name="Picture 6" descr="Image result for druids bon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36" y="440327"/>
            <a:ext cx="7335803" cy="457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8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305267"/>
            <a:ext cx="11887200" cy="6017010"/>
          </a:xfrm>
          <a:prstGeom prst="rect">
            <a:avLst/>
          </a:prstGeom>
          <a:noFill/>
        </p:spPr>
        <p:txBody>
          <a:bodyPr wrap="square" lIns="91417" tIns="45709" rIns="91417" bIns="45709" rtlCol="0">
            <a:spAutoFit/>
          </a:bodyPr>
          <a:lstStyle/>
          <a:p>
            <a:pPr algn="ctr"/>
            <a:r>
              <a:rPr lang="mt-MT" sz="5300" dirty="0">
                <a:solidFill>
                  <a:srgbClr val="FFFFFF"/>
                </a:solidFill>
              </a:rPr>
              <a:t>Meta, għ</a:t>
            </a:r>
            <a:r>
              <a:rPr lang="en-US" sz="5300" dirty="0">
                <a:solidFill>
                  <a:srgbClr val="FFFFFF"/>
                </a:solidFill>
              </a:rPr>
              <a:t>as-</a:t>
            </a:r>
            <a:r>
              <a:rPr lang="en-US" sz="5300" dirty="0" err="1">
                <a:solidFill>
                  <a:srgbClr val="FFFFFF"/>
                </a:solidFill>
              </a:rPr>
              <a:t>sena</a:t>
            </a:r>
            <a:r>
              <a:rPr lang="en-US" sz="5300" dirty="0">
                <a:solidFill>
                  <a:srgbClr val="FFFFFF"/>
                </a:solidFill>
              </a:rPr>
              <a:t> 43 </a:t>
            </a:r>
            <a:r>
              <a:rPr lang="mt-MT" sz="5300" dirty="0">
                <a:solidFill>
                  <a:srgbClr val="FFFFFF"/>
                </a:solidFill>
              </a:rPr>
              <a:t>Q.K,</a:t>
            </a:r>
            <a:r>
              <a:rPr lang="en-US" sz="5300" dirty="0">
                <a:solidFill>
                  <a:srgbClr val="FFFFFF"/>
                </a:solidFill>
              </a:rPr>
              <a:t> </a:t>
            </a:r>
            <a:endParaRPr lang="mt-MT" sz="5300" dirty="0">
              <a:solidFill>
                <a:srgbClr val="FFFFFF"/>
              </a:solidFill>
            </a:endParaRPr>
          </a:p>
          <a:p>
            <a:pPr algn="ctr"/>
            <a:endParaRPr lang="mt-MT" sz="1000" dirty="0">
              <a:solidFill>
                <a:srgbClr val="FFFFFF"/>
              </a:solidFill>
            </a:endParaRPr>
          </a:p>
          <a:p>
            <a:pPr algn="ctr"/>
            <a:endParaRPr lang="mt-MT" sz="5300" dirty="0">
              <a:solidFill>
                <a:srgbClr val="FFFFFF"/>
              </a:solidFill>
            </a:endParaRPr>
          </a:p>
          <a:p>
            <a:pPr algn="ctr"/>
            <a:endParaRPr lang="mt-MT" sz="400" dirty="0">
              <a:solidFill>
                <a:srgbClr val="FFFFFF"/>
              </a:solidFill>
            </a:endParaRPr>
          </a:p>
          <a:p>
            <a:pPr algn="ctr"/>
            <a:r>
              <a:rPr lang="mt-MT" sz="5300" dirty="0">
                <a:solidFill>
                  <a:srgbClr val="FFFFFF"/>
                </a:solidFill>
              </a:rPr>
              <a:t>invada l-parti </a:t>
            </a:r>
            <a:r>
              <a:rPr lang="en-US" sz="5300" dirty="0" err="1">
                <a:solidFill>
                  <a:srgbClr val="FFFFFF"/>
                </a:solidFill>
              </a:rPr>
              <a:t>kbira</a:t>
            </a:r>
            <a:r>
              <a:rPr lang="en-US" sz="5300" dirty="0">
                <a:solidFill>
                  <a:srgbClr val="FFFFFF"/>
                </a:solidFill>
              </a:rPr>
              <a:t> tat-</a:t>
            </a:r>
            <a:r>
              <a:rPr lang="en-US" sz="5300" dirty="0" err="1">
                <a:solidFill>
                  <a:srgbClr val="FFFFFF"/>
                </a:solidFill>
              </a:rPr>
              <a:t>territorju</a:t>
            </a:r>
            <a:r>
              <a:rPr lang="en-US" sz="5300" dirty="0">
                <a:solidFill>
                  <a:srgbClr val="FFFFFF"/>
                </a:solidFill>
              </a:rPr>
              <a:t> </a:t>
            </a:r>
            <a:r>
              <a:rPr lang="en-US" sz="5300" dirty="0" err="1">
                <a:solidFill>
                  <a:srgbClr val="FFFFFF"/>
                </a:solidFill>
              </a:rPr>
              <a:t>Ċeltiku</a:t>
            </a:r>
            <a:r>
              <a:rPr lang="en-US" sz="5300" dirty="0">
                <a:solidFill>
                  <a:srgbClr val="FFFFFF"/>
                </a:solidFill>
              </a:rPr>
              <a:t> </a:t>
            </a:r>
            <a:r>
              <a:rPr lang="mt-MT" sz="5300" dirty="0">
                <a:solidFill>
                  <a:srgbClr val="FFFFFF"/>
                </a:solidFill>
              </a:rPr>
              <a:t>                                  </a:t>
            </a:r>
            <a:r>
              <a:rPr lang="en-US" sz="5300" dirty="0">
                <a:solidFill>
                  <a:srgbClr val="FFFFFF"/>
                </a:solidFill>
              </a:rPr>
              <a:t>u</a:t>
            </a:r>
            <a:r>
              <a:rPr lang="mt-MT" sz="5300" dirty="0">
                <a:solidFill>
                  <a:srgbClr val="FFFFFF"/>
                </a:solidFill>
              </a:rPr>
              <a:t> </a:t>
            </a:r>
            <a:r>
              <a:rPr lang="en-US" sz="5300" dirty="0">
                <a:solidFill>
                  <a:srgbClr val="FFFFFF"/>
                </a:solidFill>
              </a:rPr>
              <a:t>fl-400 </a:t>
            </a:r>
            <a:r>
              <a:rPr lang="en-US" sz="5300" dirty="0" err="1">
                <a:solidFill>
                  <a:srgbClr val="FFFFFF"/>
                </a:solidFill>
              </a:rPr>
              <a:t>sena</a:t>
            </a:r>
            <a:r>
              <a:rPr lang="en-US" sz="5300" dirty="0">
                <a:solidFill>
                  <a:srgbClr val="FFFFFF"/>
                </a:solidFill>
              </a:rPr>
              <a:t> li </a:t>
            </a:r>
            <a:r>
              <a:rPr lang="en-US" sz="5300" dirty="0" err="1">
                <a:solidFill>
                  <a:srgbClr val="FFFFFF"/>
                </a:solidFill>
              </a:rPr>
              <a:t>ggvernaw</a:t>
            </a:r>
            <a:r>
              <a:rPr lang="mt-MT" sz="5300" dirty="0">
                <a:solidFill>
                  <a:srgbClr val="FFFFFF"/>
                </a:solidFill>
              </a:rPr>
              <a:t> ħakem</a:t>
            </a:r>
            <a:r>
              <a:rPr lang="en-US" sz="5300" dirty="0">
                <a:solidFill>
                  <a:srgbClr val="FFFFFF"/>
                </a:solidFill>
              </a:rPr>
              <a:t> </a:t>
            </a:r>
            <a:r>
              <a:rPr lang="en-US" sz="5300" dirty="0" err="1">
                <a:solidFill>
                  <a:srgbClr val="FFFFFF"/>
                </a:solidFill>
              </a:rPr>
              <a:t>fuq</a:t>
            </a:r>
            <a:r>
              <a:rPr lang="en-US" sz="5300" dirty="0">
                <a:solidFill>
                  <a:srgbClr val="FFFFFF"/>
                </a:solidFill>
              </a:rPr>
              <a:t> </a:t>
            </a:r>
            <a:r>
              <a:rPr lang="mt-MT" sz="5300" dirty="0">
                <a:solidFill>
                  <a:srgbClr val="FFFFFF"/>
                </a:solidFill>
              </a:rPr>
              <a:t>                                </a:t>
            </a:r>
            <a:r>
              <a:rPr lang="en-US" sz="5300" dirty="0">
                <a:solidFill>
                  <a:srgbClr val="FFFFFF"/>
                </a:solidFill>
              </a:rPr>
              <a:t>l-</a:t>
            </a:r>
            <a:r>
              <a:rPr lang="en-US" sz="5300" dirty="0" err="1">
                <a:solidFill>
                  <a:srgbClr val="FFFFFF"/>
                </a:solidFill>
              </a:rPr>
              <a:t>artijiet</a:t>
            </a:r>
            <a:r>
              <a:rPr lang="en-US" sz="5300" dirty="0">
                <a:solidFill>
                  <a:srgbClr val="FFFFFF"/>
                </a:solidFill>
              </a:rPr>
              <a:t> </a:t>
            </a:r>
            <a:r>
              <a:rPr lang="en-US" sz="5300" dirty="0" err="1">
                <a:solidFill>
                  <a:srgbClr val="FFFFFF"/>
                </a:solidFill>
              </a:rPr>
              <a:t>Ċeltiċi</a:t>
            </a:r>
            <a:r>
              <a:rPr lang="en-US" sz="5300" dirty="0">
                <a:solidFill>
                  <a:srgbClr val="FFFFFF"/>
                </a:solidFill>
              </a:rPr>
              <a:t>, </a:t>
            </a:r>
            <a:r>
              <a:rPr lang="en-US" sz="5300" dirty="0" err="1">
                <a:solidFill>
                  <a:srgbClr val="FFFFFF"/>
                </a:solidFill>
              </a:rPr>
              <a:t>żewġ</a:t>
            </a:r>
            <a:r>
              <a:rPr lang="en-US" sz="5300" dirty="0">
                <a:solidFill>
                  <a:srgbClr val="FFFFFF"/>
                </a:solidFill>
              </a:rPr>
              <a:t> festivals ta’ </a:t>
            </a:r>
            <a:r>
              <a:rPr lang="en-US" sz="5300" dirty="0" err="1">
                <a:solidFill>
                  <a:srgbClr val="FFFFFF"/>
                </a:solidFill>
              </a:rPr>
              <a:t>oriġini</a:t>
            </a:r>
            <a:r>
              <a:rPr lang="en-US" sz="5300" dirty="0">
                <a:solidFill>
                  <a:srgbClr val="FFFFFF"/>
                </a:solidFill>
              </a:rPr>
              <a:t> </a:t>
            </a:r>
            <a:r>
              <a:rPr lang="en-US" sz="5300" dirty="0" err="1">
                <a:solidFill>
                  <a:srgbClr val="FFFFFF"/>
                </a:solidFill>
              </a:rPr>
              <a:t>Ruman</a:t>
            </a:r>
            <a:r>
              <a:rPr lang="en-US" sz="5300" dirty="0">
                <a:solidFill>
                  <a:srgbClr val="FFFFFF"/>
                </a:solidFill>
              </a:rPr>
              <a:t> </a:t>
            </a:r>
            <a:r>
              <a:rPr lang="mt-MT" sz="5300" dirty="0">
                <a:solidFill>
                  <a:srgbClr val="FFFFFF"/>
                </a:solidFill>
              </a:rPr>
              <a:t>t</a:t>
            </a:r>
            <a:r>
              <a:rPr lang="en-US" sz="5300" dirty="0" err="1">
                <a:solidFill>
                  <a:srgbClr val="FFFFFF"/>
                </a:solidFill>
              </a:rPr>
              <a:t>ħallt</a:t>
            </a:r>
            <a:r>
              <a:rPr lang="mt-MT" sz="5300" dirty="0">
                <a:solidFill>
                  <a:srgbClr val="FFFFFF"/>
                </a:solidFill>
              </a:rPr>
              <a:t>u</a:t>
            </a:r>
            <a:r>
              <a:rPr lang="en-US" sz="5300" dirty="0">
                <a:solidFill>
                  <a:srgbClr val="FFFFFF"/>
                </a:solidFill>
              </a:rPr>
              <a:t> </a:t>
            </a:r>
            <a:r>
              <a:rPr lang="en-US" sz="5300" dirty="0" err="1">
                <a:solidFill>
                  <a:srgbClr val="FFFFFF"/>
                </a:solidFill>
              </a:rPr>
              <a:t>maċ-ċelebrazzjoni</a:t>
            </a:r>
            <a:r>
              <a:rPr lang="en-US" sz="5300" dirty="0">
                <a:solidFill>
                  <a:srgbClr val="FFFFFF"/>
                </a:solidFill>
              </a:rPr>
              <a:t> </a:t>
            </a:r>
            <a:r>
              <a:rPr lang="mt-MT" sz="5300" dirty="0">
                <a:solidFill>
                  <a:srgbClr val="FFFFFF"/>
                </a:solidFill>
              </a:rPr>
              <a:t>                          </a:t>
            </a:r>
            <a:r>
              <a:rPr lang="en-US" sz="5300" dirty="0" err="1">
                <a:solidFill>
                  <a:srgbClr val="FFFFFF"/>
                </a:solidFill>
              </a:rPr>
              <a:t>taċ-Ċeltiċi</a:t>
            </a:r>
            <a:r>
              <a:rPr lang="mt-MT" sz="5300" dirty="0">
                <a:solidFill>
                  <a:srgbClr val="FFFFFF"/>
                </a:solidFill>
              </a:rPr>
              <a:t>, is-                       .</a:t>
            </a:r>
          </a:p>
        </p:txBody>
      </p:sp>
      <p:sp>
        <p:nvSpPr>
          <p:cNvPr id="4" name="TextBox 3"/>
          <p:cNvSpPr txBox="1"/>
          <p:nvPr/>
        </p:nvSpPr>
        <p:spPr>
          <a:xfrm rot="21322112">
            <a:off x="1980646" y="5983944"/>
            <a:ext cx="8484996" cy="1231084"/>
          </a:xfrm>
          <a:prstGeom prst="rect">
            <a:avLst/>
          </a:prstGeom>
          <a:noFill/>
        </p:spPr>
        <p:txBody>
          <a:bodyPr wrap="square" lIns="91417" tIns="45709" rIns="91417" bIns="45709" rtlCol="0">
            <a:spAutoFit/>
          </a:bodyPr>
          <a:lstStyle/>
          <a:p>
            <a:pPr algn="ctr"/>
            <a:r>
              <a:rPr lang="mt-MT" sz="7400" b="1" dirty="0">
                <a:solidFill>
                  <a:srgbClr val="FF0000"/>
                </a:solidFill>
              </a:rPr>
              <a:t>l-Imperu Ruman</a:t>
            </a:r>
            <a:endParaRPr lang="en-GB" sz="7400" b="1" dirty="0">
              <a:solidFill>
                <a:srgbClr val="FF0000"/>
              </a:solidFill>
            </a:endParaRPr>
          </a:p>
        </p:txBody>
      </p:sp>
      <p:sp>
        <p:nvSpPr>
          <p:cNvPr id="6" name="TextBox 5"/>
          <p:cNvSpPr txBox="1"/>
          <p:nvPr/>
        </p:nvSpPr>
        <p:spPr>
          <a:xfrm rot="21322112">
            <a:off x="5822769" y="10325159"/>
            <a:ext cx="3677245" cy="1231084"/>
          </a:xfrm>
          <a:prstGeom prst="rect">
            <a:avLst/>
          </a:prstGeom>
          <a:noFill/>
        </p:spPr>
        <p:txBody>
          <a:bodyPr wrap="square" lIns="91417" tIns="45709" rIns="91417" bIns="45709" rtlCol="0">
            <a:spAutoFit/>
          </a:bodyPr>
          <a:lstStyle/>
          <a:p>
            <a:pPr algn="ctr"/>
            <a:r>
              <a:rPr lang="mt-MT" sz="7400" b="1" dirty="0">
                <a:solidFill>
                  <a:srgbClr val="FF0000"/>
                </a:solidFill>
              </a:rPr>
              <a:t>Samhain</a:t>
            </a:r>
            <a:endParaRPr lang="en-GB" sz="7400" b="1" dirty="0">
              <a:solidFill>
                <a:srgbClr val="FF0000"/>
              </a:solidFill>
            </a:endParaRPr>
          </a:p>
        </p:txBody>
      </p:sp>
      <p:pic>
        <p:nvPicPr>
          <p:cNvPr id="5122" name="Picture 2" descr="Image result for dru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01" y="201141"/>
            <a:ext cx="7858126" cy="520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8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lumMod val="25000"/>
              </a:schemeClr>
            </a:gs>
            <a:gs pos="74000">
              <a:schemeClr val="tx1"/>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5709302"/>
            <a:ext cx="11887200" cy="5801566"/>
          </a:xfrm>
          <a:prstGeom prst="rect">
            <a:avLst/>
          </a:prstGeom>
          <a:noFill/>
        </p:spPr>
        <p:txBody>
          <a:bodyPr wrap="square" lIns="91417" tIns="45709" rIns="91417" bIns="45709" rtlCol="0">
            <a:spAutoFit/>
          </a:bodyPr>
          <a:lstStyle/>
          <a:p>
            <a:pPr algn="ctr"/>
            <a:r>
              <a:rPr lang="en-US" sz="5300" dirty="0">
                <a:solidFill>
                  <a:srgbClr val="FFFFFF"/>
                </a:solidFill>
              </a:rPr>
              <a:t>L-</a:t>
            </a:r>
            <a:r>
              <a:rPr lang="en-US" sz="5300" dirty="0" err="1">
                <a:solidFill>
                  <a:srgbClr val="FFFFFF"/>
                </a:solidFill>
              </a:rPr>
              <a:t>ewwel</a:t>
            </a:r>
            <a:r>
              <a:rPr lang="en-US" sz="5300" dirty="0">
                <a:solidFill>
                  <a:srgbClr val="FFFFFF"/>
                </a:solidFill>
              </a:rPr>
              <a:t> </a:t>
            </a:r>
            <a:r>
              <a:rPr lang="en-US" sz="5300" dirty="0" err="1">
                <a:solidFill>
                  <a:srgbClr val="FFFFFF"/>
                </a:solidFill>
              </a:rPr>
              <a:t>waħda</a:t>
            </a:r>
            <a:r>
              <a:rPr lang="en-US" sz="5300" dirty="0">
                <a:solidFill>
                  <a:srgbClr val="FFFFFF"/>
                </a:solidFill>
              </a:rPr>
              <a:t> </a:t>
            </a:r>
            <a:r>
              <a:rPr lang="en-US" sz="5300" dirty="0" err="1">
                <a:solidFill>
                  <a:srgbClr val="FFFFFF"/>
                </a:solidFill>
              </a:rPr>
              <a:t>kienet</a:t>
            </a:r>
            <a:r>
              <a:rPr lang="en-US" sz="5300" dirty="0">
                <a:solidFill>
                  <a:srgbClr val="FFFFFF"/>
                </a:solidFill>
              </a:rPr>
              <a:t> </a:t>
            </a:r>
            <a:endParaRPr lang="mt-MT" sz="5300" dirty="0">
              <a:solidFill>
                <a:srgbClr val="FFFFFF"/>
              </a:solidFill>
            </a:endParaRPr>
          </a:p>
          <a:p>
            <a:pPr algn="ctr"/>
            <a:endParaRPr lang="mt-MT" sz="5300" dirty="0">
              <a:solidFill>
                <a:srgbClr val="FFFFFF"/>
              </a:solidFill>
            </a:endParaRPr>
          </a:p>
          <a:p>
            <a:pPr algn="ctr"/>
            <a:r>
              <a:rPr lang="en-US" sz="5300" dirty="0" err="1">
                <a:solidFill>
                  <a:srgbClr val="FFFFFF"/>
                </a:solidFill>
              </a:rPr>
              <a:t>ġurnata</a:t>
            </a:r>
            <a:r>
              <a:rPr lang="en-US" sz="5300" dirty="0">
                <a:solidFill>
                  <a:srgbClr val="FFFFFF"/>
                </a:solidFill>
              </a:rPr>
              <a:t> </a:t>
            </a:r>
            <a:r>
              <a:rPr lang="en-US" sz="5300" dirty="0" err="1">
                <a:solidFill>
                  <a:srgbClr val="FFFFFF"/>
                </a:solidFill>
              </a:rPr>
              <a:t>fl-aħħar</a:t>
            </a:r>
            <a:r>
              <a:rPr lang="en-US" sz="5300" dirty="0">
                <a:solidFill>
                  <a:srgbClr val="FFFFFF"/>
                </a:solidFill>
              </a:rPr>
              <a:t> </a:t>
            </a:r>
            <a:r>
              <a:rPr lang="en-US" sz="5300" dirty="0" err="1">
                <a:solidFill>
                  <a:srgbClr val="FFFFFF"/>
                </a:solidFill>
              </a:rPr>
              <a:t>jiem</a:t>
            </a:r>
            <a:r>
              <a:rPr lang="en-US" sz="5300" dirty="0">
                <a:solidFill>
                  <a:srgbClr val="FFFFFF"/>
                </a:solidFill>
              </a:rPr>
              <a:t> ta’ </a:t>
            </a:r>
            <a:r>
              <a:rPr lang="en-US" sz="5300" dirty="0" err="1">
                <a:solidFill>
                  <a:srgbClr val="FFFFFF"/>
                </a:solidFill>
              </a:rPr>
              <a:t>Ottubru</a:t>
            </a:r>
            <a:r>
              <a:rPr lang="en-US" sz="5300" dirty="0">
                <a:solidFill>
                  <a:srgbClr val="FFFFFF"/>
                </a:solidFill>
              </a:rPr>
              <a:t> meta </a:t>
            </a:r>
            <a:r>
              <a:rPr lang="mt-MT" sz="5300" dirty="0">
                <a:solidFill>
                  <a:srgbClr val="FFFFFF"/>
                </a:solidFill>
              </a:rPr>
              <a:t>                          </a:t>
            </a:r>
            <a:r>
              <a:rPr lang="en-US" sz="5300" dirty="0">
                <a:solidFill>
                  <a:srgbClr val="FFFFFF"/>
                </a:solidFill>
              </a:rPr>
              <a:t>r-</a:t>
            </a:r>
            <a:r>
              <a:rPr lang="en-US" sz="5300" dirty="0" err="1">
                <a:solidFill>
                  <a:srgbClr val="FFFFFF"/>
                </a:solidFill>
              </a:rPr>
              <a:t>Rumani</a:t>
            </a:r>
            <a:r>
              <a:rPr lang="en-US" sz="5300" dirty="0">
                <a:solidFill>
                  <a:srgbClr val="FFFFFF"/>
                </a:solidFill>
              </a:rPr>
              <a:t> </a:t>
            </a:r>
            <a:r>
              <a:rPr lang="en-US" sz="5300" dirty="0" err="1">
                <a:solidFill>
                  <a:srgbClr val="FFFFFF"/>
                </a:solidFill>
              </a:rPr>
              <a:t>tradizzjonalment</a:t>
            </a:r>
            <a:r>
              <a:rPr lang="en-US" sz="5300" dirty="0">
                <a:solidFill>
                  <a:srgbClr val="FFFFFF"/>
                </a:solidFill>
              </a:rPr>
              <a:t> </a:t>
            </a:r>
            <a:r>
              <a:rPr lang="mt-MT" sz="5300" dirty="0">
                <a:solidFill>
                  <a:srgbClr val="FFFFFF"/>
                </a:solidFill>
              </a:rPr>
              <a:t>kienu j</a:t>
            </a:r>
            <a:r>
              <a:rPr lang="en-US" sz="5300" dirty="0" err="1">
                <a:solidFill>
                  <a:srgbClr val="FFFFFF"/>
                </a:solidFill>
              </a:rPr>
              <a:t>fakkru</a:t>
            </a:r>
            <a:r>
              <a:rPr lang="en-US" sz="5300" dirty="0">
                <a:solidFill>
                  <a:srgbClr val="FFFFFF"/>
                </a:solidFill>
              </a:rPr>
              <a:t> </a:t>
            </a:r>
            <a:r>
              <a:rPr lang="mt-MT" sz="5300" dirty="0">
                <a:solidFill>
                  <a:srgbClr val="FFFFFF"/>
                </a:solidFill>
              </a:rPr>
              <a:t>                            </a:t>
            </a:r>
            <a:r>
              <a:rPr lang="en-US" sz="5300" dirty="0">
                <a:solidFill>
                  <a:srgbClr val="FFFFFF"/>
                </a:solidFill>
              </a:rPr>
              <a:t>l-</a:t>
            </a:r>
            <a:r>
              <a:rPr lang="en-US" sz="5300" dirty="0" err="1">
                <a:solidFill>
                  <a:srgbClr val="FFFFFF"/>
                </a:solidFill>
              </a:rPr>
              <a:t>mejtin</a:t>
            </a:r>
            <a:r>
              <a:rPr lang="en-US" sz="5300" dirty="0">
                <a:solidFill>
                  <a:srgbClr val="FFFFFF"/>
                </a:solidFill>
              </a:rPr>
              <a:t> </a:t>
            </a:r>
            <a:r>
              <a:rPr lang="en-US" sz="5300" dirty="0" err="1">
                <a:solidFill>
                  <a:srgbClr val="FFFFFF"/>
                </a:solidFill>
              </a:rPr>
              <a:t>tagħhom</a:t>
            </a:r>
            <a:r>
              <a:rPr lang="en-US" sz="5300" dirty="0">
                <a:solidFill>
                  <a:srgbClr val="FFFFFF"/>
                </a:solidFill>
              </a:rPr>
              <a:t>. It-</a:t>
            </a:r>
            <a:r>
              <a:rPr lang="en-US" sz="5300" dirty="0" err="1">
                <a:solidFill>
                  <a:srgbClr val="FFFFFF"/>
                </a:solidFill>
              </a:rPr>
              <a:t>tieni</a:t>
            </a:r>
            <a:r>
              <a:rPr lang="en-US" sz="5300" dirty="0">
                <a:solidFill>
                  <a:srgbClr val="FFFFFF"/>
                </a:solidFill>
              </a:rPr>
              <a:t> </a:t>
            </a:r>
            <a:r>
              <a:rPr lang="en-US" sz="5300" dirty="0" err="1">
                <a:solidFill>
                  <a:srgbClr val="FFFFFF"/>
                </a:solidFill>
              </a:rPr>
              <a:t>festa</a:t>
            </a:r>
            <a:r>
              <a:rPr lang="en-US" sz="5300" dirty="0">
                <a:solidFill>
                  <a:srgbClr val="FFFFFF"/>
                </a:solidFill>
              </a:rPr>
              <a:t> </a:t>
            </a:r>
            <a:r>
              <a:rPr lang="en-US" sz="5300" dirty="0" err="1">
                <a:solidFill>
                  <a:srgbClr val="FFFFFF"/>
                </a:solidFill>
              </a:rPr>
              <a:t>kien</a:t>
            </a:r>
            <a:r>
              <a:rPr lang="mt-MT" sz="5300" dirty="0">
                <a:solidFill>
                  <a:srgbClr val="FFFFFF"/>
                </a:solidFill>
              </a:rPr>
              <a:t>et                             il-</a:t>
            </a:r>
            <a:r>
              <a:rPr lang="en-US" sz="5300" dirty="0">
                <a:solidFill>
                  <a:srgbClr val="FFFFFF"/>
                </a:solidFill>
              </a:rPr>
              <a:t> </a:t>
            </a:r>
            <a:r>
              <a:rPr lang="en-US" sz="5300" dirty="0" err="1">
                <a:solidFill>
                  <a:srgbClr val="FFFFFF"/>
                </a:solidFill>
              </a:rPr>
              <a:t>jum</a:t>
            </a:r>
            <a:r>
              <a:rPr lang="en-US" sz="5300" dirty="0">
                <a:solidFill>
                  <a:srgbClr val="FFFFFF"/>
                </a:solidFill>
              </a:rPr>
              <a:t> </a:t>
            </a:r>
            <a:r>
              <a:rPr lang="mt-MT" sz="5300" dirty="0">
                <a:solidFill>
                  <a:srgbClr val="FFFFFF"/>
                </a:solidFill>
              </a:rPr>
              <a:t>li fih</a:t>
            </a:r>
            <a:r>
              <a:rPr lang="en-US" sz="5300" dirty="0">
                <a:solidFill>
                  <a:srgbClr val="FFFFFF"/>
                </a:solidFill>
              </a:rPr>
              <a:t> </a:t>
            </a:r>
            <a:r>
              <a:rPr lang="en-US" sz="5300" dirty="0" err="1">
                <a:solidFill>
                  <a:srgbClr val="FFFFFF"/>
                </a:solidFill>
              </a:rPr>
              <a:t>jagħtu</a:t>
            </a:r>
            <a:r>
              <a:rPr lang="en-US" sz="5300" dirty="0">
                <a:solidFill>
                  <a:srgbClr val="FFFFFF"/>
                </a:solidFill>
              </a:rPr>
              <a:t> </a:t>
            </a:r>
            <a:r>
              <a:rPr lang="en-US" sz="5300" dirty="0" err="1">
                <a:solidFill>
                  <a:srgbClr val="FFFFFF"/>
                </a:solidFill>
              </a:rPr>
              <a:t>qima</a:t>
            </a:r>
            <a:r>
              <a:rPr lang="en-US" sz="5300" dirty="0">
                <a:solidFill>
                  <a:srgbClr val="FFFFFF"/>
                </a:solidFill>
              </a:rPr>
              <a:t> </a:t>
            </a:r>
            <a:r>
              <a:rPr lang="en-US" sz="5300" dirty="0" err="1">
                <a:solidFill>
                  <a:srgbClr val="FFFFFF"/>
                </a:solidFill>
              </a:rPr>
              <a:t>lil</a:t>
            </a:r>
            <a:r>
              <a:rPr lang="en-US" sz="5300" dirty="0">
                <a:solidFill>
                  <a:srgbClr val="FFFFFF"/>
                </a:solidFill>
              </a:rPr>
              <a:t> </a:t>
            </a:r>
            <a:r>
              <a:rPr lang="mt-MT" sz="5300" dirty="0">
                <a:solidFill>
                  <a:srgbClr val="FFFFFF"/>
                </a:solidFill>
              </a:rPr>
              <a:t>                     </a:t>
            </a:r>
            <a:r>
              <a:rPr lang="en-US" sz="5300" dirty="0">
                <a:solidFill>
                  <a:srgbClr val="FFFFFF"/>
                </a:solidFill>
              </a:rPr>
              <a:t>, </a:t>
            </a:r>
            <a:endParaRPr lang="mt-MT" sz="5300" dirty="0">
              <a:solidFill>
                <a:srgbClr val="FFFFFF"/>
              </a:solidFill>
            </a:endParaRPr>
          </a:p>
          <a:p>
            <a:pPr algn="ctr"/>
            <a:r>
              <a:rPr lang="en-US" sz="5300" dirty="0">
                <a:solidFill>
                  <a:srgbClr val="FFFFFF"/>
                </a:solidFill>
              </a:rPr>
              <a:t>l-</a:t>
            </a:r>
            <a:r>
              <a:rPr lang="en-US" sz="5300" dirty="0" err="1">
                <a:solidFill>
                  <a:srgbClr val="FFFFFF"/>
                </a:solidFill>
              </a:rPr>
              <a:t>alla</a:t>
            </a:r>
            <a:r>
              <a:rPr lang="en-US" sz="5300" dirty="0">
                <a:solidFill>
                  <a:srgbClr val="FFFFFF"/>
                </a:solidFill>
              </a:rPr>
              <a:t> </a:t>
            </a:r>
            <a:r>
              <a:rPr lang="en-US" sz="5300" dirty="0" err="1">
                <a:solidFill>
                  <a:srgbClr val="FFFFFF"/>
                </a:solidFill>
              </a:rPr>
              <a:t>mara</a:t>
            </a:r>
            <a:r>
              <a:rPr lang="en-US" sz="5300" dirty="0">
                <a:solidFill>
                  <a:srgbClr val="FFFFFF"/>
                </a:solidFill>
              </a:rPr>
              <a:t> </a:t>
            </a:r>
            <a:r>
              <a:rPr lang="en-US" sz="5300" dirty="0" err="1">
                <a:solidFill>
                  <a:srgbClr val="FFFFFF"/>
                </a:solidFill>
              </a:rPr>
              <a:t>tal-frott</a:t>
            </a:r>
            <a:r>
              <a:rPr lang="en-US" sz="5300" dirty="0">
                <a:solidFill>
                  <a:srgbClr val="FFFFFF"/>
                </a:solidFill>
              </a:rPr>
              <a:t> u </a:t>
            </a:r>
            <a:r>
              <a:rPr lang="en-US" sz="5300" dirty="0" err="1">
                <a:solidFill>
                  <a:srgbClr val="FFFFFF"/>
                </a:solidFill>
              </a:rPr>
              <a:t>tal-ħxejjex</a:t>
            </a:r>
            <a:r>
              <a:rPr lang="en-US" sz="5300" dirty="0">
                <a:solidFill>
                  <a:srgbClr val="FFFFFF"/>
                </a:solidFill>
              </a:rPr>
              <a:t>.</a:t>
            </a:r>
            <a:r>
              <a:rPr lang="mt-MT" sz="5300" dirty="0">
                <a:solidFill>
                  <a:srgbClr val="FFFFFF"/>
                </a:solidFill>
              </a:rPr>
              <a:t>.</a:t>
            </a:r>
          </a:p>
        </p:txBody>
      </p:sp>
      <p:sp>
        <p:nvSpPr>
          <p:cNvPr id="4" name="TextBox 3"/>
          <p:cNvSpPr txBox="1"/>
          <p:nvPr/>
        </p:nvSpPr>
        <p:spPr>
          <a:xfrm rot="21322112">
            <a:off x="1925598" y="6408030"/>
            <a:ext cx="8484996" cy="1231084"/>
          </a:xfrm>
          <a:prstGeom prst="rect">
            <a:avLst/>
          </a:prstGeom>
          <a:noFill/>
        </p:spPr>
        <p:txBody>
          <a:bodyPr wrap="square" lIns="91417" tIns="45709" rIns="91417" bIns="45709" rtlCol="0">
            <a:spAutoFit/>
          </a:bodyPr>
          <a:lstStyle/>
          <a:p>
            <a:pPr algn="ctr"/>
            <a:r>
              <a:rPr lang="mt-MT" sz="7400" b="1" i="1" dirty="0">
                <a:solidFill>
                  <a:srgbClr val="FF0000"/>
                </a:solidFill>
              </a:rPr>
              <a:t>il-Feralia</a:t>
            </a:r>
            <a:endParaRPr lang="en-GB" sz="7400" b="1" i="1" dirty="0">
              <a:solidFill>
                <a:srgbClr val="FF0000"/>
              </a:solidFill>
            </a:endParaRPr>
          </a:p>
        </p:txBody>
      </p:sp>
      <p:sp>
        <p:nvSpPr>
          <p:cNvPr id="6" name="TextBox 5"/>
          <p:cNvSpPr txBox="1"/>
          <p:nvPr/>
        </p:nvSpPr>
        <p:spPr>
          <a:xfrm rot="21322112">
            <a:off x="7581821" y="9517082"/>
            <a:ext cx="3677245" cy="1231084"/>
          </a:xfrm>
          <a:prstGeom prst="rect">
            <a:avLst/>
          </a:prstGeom>
          <a:noFill/>
        </p:spPr>
        <p:txBody>
          <a:bodyPr wrap="square" lIns="91417" tIns="45709" rIns="91417" bIns="45709" rtlCol="0">
            <a:spAutoFit/>
          </a:bodyPr>
          <a:lstStyle/>
          <a:p>
            <a:pPr algn="ctr"/>
            <a:r>
              <a:rPr lang="mt-MT" sz="7400" b="1" dirty="0">
                <a:solidFill>
                  <a:srgbClr val="FF0000"/>
                </a:solidFill>
              </a:rPr>
              <a:t>Pomona</a:t>
            </a:r>
            <a:endParaRPr lang="en-GB" sz="7400" b="1" dirty="0">
              <a:solidFill>
                <a:srgbClr val="FF0000"/>
              </a:solidFill>
            </a:endParaRPr>
          </a:p>
        </p:txBody>
      </p:sp>
      <p:sp>
        <p:nvSpPr>
          <p:cNvPr id="2" name="AutoShape 2" descr="Image result for pomona roman goddess"/>
          <p:cNvSpPr>
            <a:spLocks noChangeAspect="1" noChangeArrowheads="1"/>
          </p:cNvSpPr>
          <p:nvPr/>
        </p:nvSpPr>
        <p:spPr bwMode="auto">
          <a:xfrm>
            <a:off x="155575" y="-2490788"/>
            <a:ext cx="3467100" cy="52006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7" tIns="45709" rIns="91417" bIns="45709" numCol="1" anchor="t" anchorCtr="0" compatLnSpc="1">
            <a:prstTxWarp prst="textNoShape">
              <a:avLst/>
            </a:prstTxWarp>
          </a:bodyPr>
          <a:lstStyle/>
          <a:p>
            <a:endParaRPr lang="en-GB"/>
          </a:p>
        </p:txBody>
      </p:sp>
      <p:sp>
        <p:nvSpPr>
          <p:cNvPr id="7" name="AutoShape 4" descr="Image result for pomona roman goddess"/>
          <p:cNvSpPr>
            <a:spLocks noChangeAspect="1" noChangeArrowheads="1"/>
          </p:cNvSpPr>
          <p:nvPr/>
        </p:nvSpPr>
        <p:spPr bwMode="auto">
          <a:xfrm>
            <a:off x="307975" y="-2338388"/>
            <a:ext cx="3467100" cy="52006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7" tIns="45709" rIns="91417" bIns="45709" numCol="1" anchor="t" anchorCtr="0" compatLnSpc="1">
            <a:prstTxWarp prst="textNoShape">
              <a:avLst/>
            </a:prstTxWarp>
          </a:bodyPr>
          <a:lstStyle/>
          <a:p>
            <a:endParaRPr lang="en-GB"/>
          </a:p>
        </p:txBody>
      </p:sp>
      <p:pic>
        <p:nvPicPr>
          <p:cNvPr id="6150" name="Picture 6" descr="Image result for pomona roman godd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460" y="127590"/>
            <a:ext cx="3731512" cy="559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79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674</Words>
  <Application>Microsoft Office PowerPoint</Application>
  <PresentationFormat>Custom</PresentationFormat>
  <Paragraphs>112</Paragraphs>
  <Slides>21</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21</vt:i4>
      </vt:variant>
    </vt:vector>
  </HeadingPairs>
  <TitlesOfParts>
    <vt:vector size="33" baseType="lpstr">
      <vt:lpstr>Arial</vt:lpstr>
      <vt:lpstr>Calibri</vt:lpstr>
      <vt:lpstr>Calibri Light</vt:lpstr>
      <vt:lpstr>Office Theme</vt:lpstr>
      <vt:lpstr>2_Office Theme</vt:lpstr>
      <vt:lpstr>3_Office Theme</vt:lpstr>
      <vt:lpstr>4_Office Theme</vt:lpstr>
      <vt:lpstr>5_Office Theme</vt:lpstr>
      <vt:lpstr>6_Office Theme</vt:lpstr>
      <vt:lpstr>8_Office Theme</vt:lpstr>
      <vt:lpstr>7_Office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Galea</dc:creator>
  <cp:lastModifiedBy>Joseph Galea</cp:lastModifiedBy>
  <cp:revision>46</cp:revision>
  <dcterms:created xsi:type="dcterms:W3CDTF">2016-10-30T06:07:13Z</dcterms:created>
  <dcterms:modified xsi:type="dcterms:W3CDTF">2023-10-23T07:33:30Z</dcterms:modified>
</cp:coreProperties>
</file>