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4" r:id="rId1"/>
    <p:sldMasterId id="2147483912" r:id="rId2"/>
  </p:sldMasterIdLst>
  <p:sldIdLst>
    <p:sldId id="297" r:id="rId3"/>
    <p:sldId id="258" r:id="rId4"/>
    <p:sldId id="436" r:id="rId5"/>
    <p:sldId id="298" r:id="rId6"/>
    <p:sldId id="299" r:id="rId7"/>
    <p:sldId id="314" r:id="rId8"/>
    <p:sldId id="300" r:id="rId9"/>
    <p:sldId id="302" r:id="rId10"/>
    <p:sldId id="301" r:id="rId11"/>
    <p:sldId id="435" r:id="rId12"/>
    <p:sldId id="315" r:id="rId13"/>
    <p:sldId id="303" r:id="rId14"/>
    <p:sldId id="316" r:id="rId15"/>
    <p:sldId id="318" r:id="rId16"/>
    <p:sldId id="279" r:id="rId17"/>
    <p:sldId id="319" r:id="rId18"/>
    <p:sldId id="320" r:id="rId19"/>
    <p:sldId id="321" r:id="rId20"/>
    <p:sldId id="280" r:id="rId21"/>
    <p:sldId id="322" r:id="rId22"/>
    <p:sldId id="294" r:id="rId23"/>
    <p:sldId id="281" r:id="rId24"/>
    <p:sldId id="323" r:id="rId25"/>
    <p:sldId id="295" r:id="rId26"/>
    <p:sldId id="414" r:id="rId27"/>
    <p:sldId id="311" r:id="rId28"/>
    <p:sldId id="434" r:id="rId29"/>
    <p:sldId id="325" r:id="rId30"/>
    <p:sldId id="272" r:id="rId31"/>
    <p:sldId id="285" r:id="rId32"/>
    <p:sldId id="284" r:id="rId33"/>
    <p:sldId id="437" r:id="rId34"/>
    <p:sldId id="438" r:id="rId35"/>
    <p:sldId id="326" r:id="rId36"/>
    <p:sldId id="283" r:id="rId37"/>
    <p:sldId id="282" r:id="rId38"/>
    <p:sldId id="327" r:id="rId39"/>
    <p:sldId id="296" r:id="rId40"/>
    <p:sldId id="328" r:id="rId41"/>
    <p:sldId id="310" r:id="rId42"/>
  </p:sldIdLst>
  <p:sldSz cx="23399750" cy="12599988"/>
  <p:notesSz cx="6858000" cy="9144000"/>
  <p:embeddedFontLs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3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6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9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92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6554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3864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41175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8486" algn="l" defTabSz="19546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82E"/>
    <a:srgbClr val="0033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4660"/>
  </p:normalViewPr>
  <p:slideViewPr>
    <p:cSldViewPr>
      <p:cViewPr>
        <p:scale>
          <a:sx n="44" d="100"/>
          <a:sy n="44" d="100"/>
        </p:scale>
        <p:origin x="1230" y="600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8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3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3"/>
            <a:ext cx="19889788" cy="3628797"/>
          </a:xfrm>
        </p:spPr>
        <p:txBody>
          <a:bodyPr/>
          <a:lstStyle>
            <a:lvl1pPr marR="21166" algn="l">
              <a:defRPr sz="9313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6"/>
            <a:ext cx="19889788" cy="2771997"/>
          </a:xfrm>
        </p:spPr>
        <p:txBody>
          <a:bodyPr lIns="215008" anchor="b"/>
          <a:lstStyle>
            <a:lvl1pPr marL="0" indent="0" algn="l">
              <a:spcBef>
                <a:spcPts val="0"/>
              </a:spcBef>
              <a:buNone/>
              <a:defRPr sz="4656">
                <a:solidFill>
                  <a:schemeClr val="tx1"/>
                </a:solidFill>
              </a:defRPr>
            </a:lvl1pPr>
            <a:lvl2pPr marL="1058330" indent="0" algn="ctr">
              <a:buNone/>
            </a:lvl2pPr>
            <a:lvl3pPr marL="2116659" indent="0" algn="ctr">
              <a:buNone/>
            </a:lvl3pPr>
            <a:lvl4pPr marL="3174989" indent="0" algn="ctr">
              <a:buNone/>
            </a:lvl4pPr>
            <a:lvl5pPr marL="4233319" indent="0" algn="ctr">
              <a:buNone/>
            </a:lvl5pPr>
            <a:lvl6pPr marL="5291649" indent="0" algn="ctr">
              <a:buNone/>
            </a:lvl6pPr>
            <a:lvl7pPr marL="6349978" indent="0" algn="ctr">
              <a:buNone/>
            </a:lvl7pPr>
            <a:lvl8pPr marL="7408308" indent="0" algn="ctr">
              <a:buNone/>
            </a:lvl8pPr>
            <a:lvl9pPr marL="8466638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1BBB2-A016-4CA2-A0D7-EDA0B22BDE8A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B3180C-34AE-4D51-8838-793D612CE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1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63E2-10F9-455A-97EF-76501883B2F5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3A63-C17E-4E58-BAE4-F933F1C3F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6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8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BF88-3488-45A5-8B02-4B8F81D164BD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A0A4-6367-4884-A10B-FF52DDB693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5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330" indent="0" algn="ctr">
              <a:buNone/>
              <a:defRPr/>
            </a:lvl2pPr>
            <a:lvl3pPr marL="2116659" indent="0" algn="ctr">
              <a:buNone/>
              <a:defRPr/>
            </a:lvl3pPr>
            <a:lvl4pPr marL="3174989" indent="0" algn="ctr">
              <a:buNone/>
              <a:defRPr/>
            </a:lvl4pPr>
            <a:lvl5pPr marL="4233319" indent="0" algn="ctr">
              <a:buNone/>
              <a:defRPr/>
            </a:lvl5pPr>
            <a:lvl6pPr marL="5291649" indent="0" algn="ctr">
              <a:buNone/>
              <a:defRPr/>
            </a:lvl6pPr>
            <a:lvl7pPr marL="6349978" indent="0" algn="ctr">
              <a:buNone/>
              <a:defRPr/>
            </a:lvl7pPr>
            <a:lvl8pPr marL="7408308" indent="0" algn="ctr">
              <a:buNone/>
              <a:defRPr/>
            </a:lvl8pPr>
            <a:lvl9pPr marL="84666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3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5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6660"/>
            <a:ext cx="19889788" cy="2502498"/>
          </a:xfrm>
        </p:spPr>
        <p:txBody>
          <a:bodyPr anchor="t"/>
          <a:lstStyle>
            <a:lvl1pPr algn="l">
              <a:defRPr sz="931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0414"/>
            <a:ext cx="19889788" cy="2756246"/>
          </a:xfrm>
        </p:spPr>
        <p:txBody>
          <a:bodyPr anchor="b"/>
          <a:lstStyle>
            <a:lvl1pPr marL="0" indent="0">
              <a:buNone/>
              <a:defRPr sz="4656"/>
            </a:lvl1pPr>
            <a:lvl2pPr marL="1058330" indent="0">
              <a:buNone/>
              <a:defRPr sz="4115"/>
            </a:lvl2pPr>
            <a:lvl3pPr marL="2116659" indent="0">
              <a:buNone/>
              <a:defRPr sz="3682"/>
            </a:lvl3pPr>
            <a:lvl4pPr marL="3174989" indent="0">
              <a:buNone/>
              <a:defRPr sz="3249"/>
            </a:lvl4pPr>
            <a:lvl5pPr marL="4233319" indent="0">
              <a:buNone/>
              <a:defRPr sz="3249"/>
            </a:lvl5pPr>
            <a:lvl6pPr marL="5291649" indent="0">
              <a:buNone/>
              <a:defRPr sz="3249"/>
            </a:lvl6pPr>
            <a:lvl7pPr marL="6349978" indent="0">
              <a:buNone/>
              <a:defRPr sz="3249"/>
            </a:lvl7pPr>
            <a:lvl8pPr marL="7408308" indent="0">
              <a:buNone/>
              <a:defRPr sz="3249"/>
            </a:lvl8pPr>
            <a:lvl9pPr marL="8466638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3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lvl6pPr>
              <a:defRPr sz="4115"/>
            </a:lvl6pPr>
            <a:lvl7pPr>
              <a:defRPr sz="4115"/>
            </a:lvl7pPr>
            <a:lvl8pPr>
              <a:defRPr sz="4115"/>
            </a:lvl8pPr>
            <a:lvl9pPr>
              <a:defRPr sz="41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3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4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330" indent="0">
              <a:buNone/>
              <a:defRPr sz="4656" b="1"/>
            </a:lvl2pPr>
            <a:lvl3pPr marL="2116659" indent="0">
              <a:buNone/>
              <a:defRPr sz="4115" b="1"/>
            </a:lvl3pPr>
            <a:lvl4pPr marL="3174989" indent="0">
              <a:buNone/>
              <a:defRPr sz="3682" b="1"/>
            </a:lvl4pPr>
            <a:lvl5pPr marL="4233319" indent="0">
              <a:buNone/>
              <a:defRPr sz="3682" b="1"/>
            </a:lvl5pPr>
            <a:lvl6pPr marL="5291649" indent="0">
              <a:buNone/>
              <a:defRPr sz="3682" b="1"/>
            </a:lvl6pPr>
            <a:lvl7pPr marL="6349978" indent="0">
              <a:buNone/>
              <a:defRPr sz="3682" b="1"/>
            </a:lvl7pPr>
            <a:lvl8pPr marL="7408308" indent="0">
              <a:buNone/>
              <a:defRPr sz="3682" b="1"/>
            </a:lvl8pPr>
            <a:lvl9pPr marL="8466638" indent="0">
              <a:buNone/>
              <a:defRPr sz="36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31"/>
            <a:ext cx="10343015" cy="7259577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lvl6pPr>
              <a:defRPr sz="3682"/>
            </a:lvl6pPr>
            <a:lvl7pPr>
              <a:defRPr sz="3682"/>
            </a:lvl7pPr>
            <a:lvl8pPr>
              <a:defRPr sz="3682"/>
            </a:lvl8pPr>
            <a:lvl9pPr>
              <a:defRPr sz="3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29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4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8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6" cy="2134998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lvl6pPr>
              <a:defRPr sz="4656"/>
            </a:lvl6pPr>
            <a:lvl7pPr>
              <a:defRPr sz="4656"/>
            </a:lvl7pPr>
            <a:lvl8pPr>
              <a:defRPr sz="4656"/>
            </a:lvl8pPr>
            <a:lvl9pPr>
              <a:defRPr sz="4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6" cy="8618743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9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7EC0-76D4-44F8-91B5-C79CCA4FAE0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0258-88B1-4C57-91E0-BC2ECA6D0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8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65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364"/>
            </a:lvl1pPr>
            <a:lvl2pPr marL="1058330" indent="0">
              <a:buNone/>
              <a:defRPr sz="6497"/>
            </a:lvl2pPr>
            <a:lvl3pPr marL="2116659" indent="0">
              <a:buNone/>
              <a:defRPr sz="5523"/>
            </a:lvl3pPr>
            <a:lvl4pPr marL="3174989" indent="0">
              <a:buNone/>
              <a:defRPr sz="4656"/>
            </a:lvl4pPr>
            <a:lvl5pPr marL="4233319" indent="0">
              <a:buNone/>
              <a:defRPr sz="4656"/>
            </a:lvl5pPr>
            <a:lvl6pPr marL="5291649" indent="0">
              <a:buNone/>
              <a:defRPr sz="4656"/>
            </a:lvl6pPr>
            <a:lvl7pPr marL="6349978" indent="0">
              <a:buNone/>
              <a:defRPr sz="4656"/>
            </a:lvl7pPr>
            <a:lvl8pPr marL="7408308" indent="0">
              <a:buNone/>
              <a:defRPr sz="4656"/>
            </a:lvl8pPr>
            <a:lvl9pPr marL="8466638" indent="0">
              <a:buNone/>
              <a:defRPr sz="4656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249"/>
            </a:lvl1pPr>
            <a:lvl2pPr marL="1058330" indent="0">
              <a:buNone/>
              <a:defRPr sz="2816"/>
            </a:lvl2pPr>
            <a:lvl3pPr marL="2116659" indent="0">
              <a:buNone/>
              <a:defRPr sz="2274"/>
            </a:lvl3pPr>
            <a:lvl4pPr marL="3174989" indent="0">
              <a:buNone/>
              <a:defRPr sz="2058"/>
            </a:lvl4pPr>
            <a:lvl5pPr marL="4233319" indent="0">
              <a:buNone/>
              <a:defRPr sz="2058"/>
            </a:lvl5pPr>
            <a:lvl6pPr marL="5291649" indent="0">
              <a:buNone/>
              <a:defRPr sz="2058"/>
            </a:lvl6pPr>
            <a:lvl7pPr marL="6349978" indent="0">
              <a:buNone/>
              <a:defRPr sz="2058"/>
            </a:lvl7pPr>
            <a:lvl8pPr marL="7408308" indent="0">
              <a:buNone/>
              <a:defRPr sz="2058"/>
            </a:lvl8pPr>
            <a:lvl9pPr marL="8466638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5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1675" tIns="105838" rIns="211675" bIns="105838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1" y="2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1675" tIns="105838" rIns="211675" bIns="105838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8" y="1"/>
            <a:ext cx="7019925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2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2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9"/>
            <a:ext cx="8189912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2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4" y="7839994"/>
            <a:ext cx="1267486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7" y="7839994"/>
            <a:ext cx="1364985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4"/>
            <a:ext cx="3509962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75" tIns="105838" rIns="211675" bIns="1058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79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3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8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4" cy="1795904"/>
          </a:xfrm>
        </p:spPr>
        <p:txBody>
          <a:bodyPr lIns="175916" bIns="0"/>
          <a:lstStyle>
            <a:lvl1pPr marL="126999" indent="0">
              <a:buNone/>
              <a:defRPr sz="4656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11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4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4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9"/>
          </a:xfrm>
        </p:spPr>
        <p:txBody>
          <a:bodyPr tIns="136824"/>
          <a:lstStyle>
            <a:lvl1pPr algn="l">
              <a:buNone/>
              <a:defRPr sz="8771" b="0" cap="none" spc="-34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41A6E3-DC88-4FB6-86C4-D26A1FF47CBB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20A714-CFDD-41DC-8834-A1C8E50128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799"/>
            <a:ext cx="21059775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89" cy="8315410"/>
          </a:xfrm>
        </p:spPr>
        <p:txBody>
          <a:bodyPr/>
          <a:lstStyle>
            <a:lvl1pPr>
              <a:defRPr sz="6497"/>
            </a:lvl1pPr>
            <a:lvl2pPr>
              <a:defRPr sz="5523"/>
            </a:lvl2pPr>
            <a:lvl3pPr>
              <a:defRPr sz="4656"/>
            </a:lvl3pPr>
            <a:lvl4pPr>
              <a:defRPr sz="4115"/>
            </a:lvl4pPr>
            <a:lvl5pPr>
              <a:defRPr sz="41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7A1803-3D5E-40EC-BB6D-B5A4789767F7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0616B6-B2A9-4C5E-BD84-473A5A3A9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8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5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3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6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8" y="940799"/>
            <a:ext cx="19889788" cy="1679998"/>
          </a:xfrm>
        </p:spPr>
        <p:txBody>
          <a:bodyPr/>
          <a:lstStyle>
            <a:lvl1pPr>
              <a:defRPr sz="9313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4" cy="1175415"/>
          </a:xfrm>
        </p:spPr>
        <p:txBody>
          <a:bodyPr anchor="ctr"/>
          <a:lstStyle>
            <a:lvl1pPr marL="169333" indent="0" algn="l">
              <a:buNone/>
              <a:defRPr sz="5523" b="1">
                <a:solidFill>
                  <a:schemeClr val="accent2"/>
                </a:solidFill>
              </a:defRPr>
            </a:lvl1pPr>
            <a:lvl2pPr>
              <a:buNone/>
              <a:defRPr sz="4656" b="1"/>
            </a:lvl2pPr>
            <a:lvl3pPr>
              <a:buNone/>
              <a:defRPr sz="4115" b="1"/>
            </a:lvl3pPr>
            <a:lvl4pPr>
              <a:buNone/>
              <a:defRPr sz="3682" b="1"/>
            </a:lvl4pPr>
            <a:lvl5pPr>
              <a:buNone/>
              <a:defRPr sz="3682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5" cy="1175415"/>
          </a:xfrm>
        </p:spPr>
        <p:txBody>
          <a:bodyPr anchor="ctr"/>
          <a:lstStyle>
            <a:lvl1pPr marL="169333" indent="0">
              <a:buNone/>
              <a:defRPr sz="5523" b="1">
                <a:solidFill>
                  <a:schemeClr val="accent2"/>
                </a:solidFill>
              </a:defRPr>
            </a:lvl1pPr>
            <a:lvl2pPr>
              <a:buNone/>
              <a:defRPr sz="4656" b="1"/>
            </a:lvl2pPr>
            <a:lvl3pPr>
              <a:buNone/>
              <a:defRPr sz="4115" b="1"/>
            </a:lvl3pPr>
            <a:lvl4pPr>
              <a:buNone/>
              <a:defRPr sz="3682" b="1"/>
            </a:lvl4pPr>
            <a:lvl5pPr>
              <a:buNone/>
              <a:defRPr sz="3682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4" cy="7274393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5" cy="7274393"/>
          </a:xfrm>
        </p:spPr>
        <p:txBody>
          <a:bodyPr/>
          <a:lstStyle>
            <a:lvl1pPr>
              <a:defRPr sz="5523"/>
            </a:lvl1pPr>
            <a:lvl2pPr>
              <a:defRPr sz="4656"/>
            </a:lvl2pPr>
            <a:lvl3pPr>
              <a:defRPr sz="4115"/>
            </a:lvl3pPr>
            <a:lvl4pPr>
              <a:defRPr sz="3682"/>
            </a:lvl4pPr>
            <a:lvl5pPr>
              <a:defRPr sz="3682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C3370-E94C-4C02-AC83-CAABDF669C69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27B811-6D25-4FBE-BFEF-21CEEDF94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7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799"/>
            <a:ext cx="19889788" cy="1679998"/>
          </a:xfrm>
        </p:spPr>
        <p:txBody>
          <a:bodyPr/>
          <a:lstStyle>
            <a:lvl1pPr>
              <a:defRPr sz="9313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41C0-69BB-42E1-8038-EBC477159F0D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9EA3-C8B3-40C0-8922-E3B187297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4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DC1E14-386E-4F19-8E30-43FE3C9825BF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F76CF2-B71A-4495-B03D-5D0DF8C0B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1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833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4"/>
            <a:ext cx="6434931" cy="8399992"/>
          </a:xfrm>
        </p:spPr>
        <p:txBody>
          <a:bodyPr/>
          <a:lstStyle>
            <a:lvl1pPr marL="126999" indent="0">
              <a:buNone/>
              <a:defRPr sz="4115"/>
            </a:lvl1pPr>
            <a:lvl2pPr>
              <a:buNone/>
              <a:defRPr sz="2816"/>
            </a:lvl2pPr>
            <a:lvl3pPr>
              <a:buNone/>
              <a:defRPr sz="2274"/>
            </a:lvl3pPr>
            <a:lvl4pPr>
              <a:buNone/>
              <a:defRPr sz="2058"/>
            </a:lvl4pPr>
            <a:lvl5pPr>
              <a:buNone/>
              <a:defRPr sz="20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7" y="2636664"/>
            <a:ext cx="14039850" cy="8399992"/>
          </a:xfrm>
        </p:spPr>
        <p:txBody>
          <a:bodyPr/>
          <a:lstStyle>
            <a:lvl1pPr>
              <a:defRPr sz="7364"/>
            </a:lvl1pPr>
            <a:lvl2pPr>
              <a:defRPr sz="6497"/>
            </a:lvl2pPr>
            <a:lvl3pPr>
              <a:defRPr sz="5523"/>
            </a:lvl3pPr>
            <a:lvl4pPr>
              <a:defRPr sz="4656"/>
            </a:lvl4pPr>
            <a:lvl5pPr>
              <a:defRPr sz="4656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D09B-906F-4A9F-9119-C0CC71AFF27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484D-852F-4973-8548-7A7291649F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0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39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2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2" cy="1289301"/>
          </a:xfrm>
        </p:spPr>
        <p:txBody>
          <a:bodyPr anchor="b"/>
          <a:lstStyle>
            <a:lvl1pPr algn="l">
              <a:buNone/>
              <a:defRPr sz="487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5" y="3479385"/>
            <a:ext cx="22463759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64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4"/>
            <a:ext cx="17549812" cy="1259999"/>
          </a:xfrm>
        </p:spPr>
        <p:txBody>
          <a:bodyPr/>
          <a:lstStyle>
            <a:lvl1pPr marL="63500" indent="0">
              <a:spcBef>
                <a:spcPts val="0"/>
              </a:spcBef>
              <a:buNone/>
              <a:defRPr sz="3249">
                <a:solidFill>
                  <a:srgbClr val="FFFFFF"/>
                </a:solidFill>
              </a:defRPr>
            </a:lvl1pPr>
            <a:lvl2pPr>
              <a:defRPr sz="2816"/>
            </a:lvl2pPr>
            <a:lvl3pPr>
              <a:defRPr sz="2274"/>
            </a:lvl3pPr>
            <a:lvl4pPr>
              <a:defRPr sz="2058"/>
            </a:lvl4pPr>
            <a:lvl5pPr>
              <a:defRPr sz="20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6"/>
            <a:ext cx="5459941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5EAB5-E9BC-48FF-8DE2-15DE0534B5DA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6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6" y="102086"/>
            <a:ext cx="1169987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09291-113B-4EB6-B6C6-6C0938CCC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8" y="1251251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3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75" tIns="105838" rIns="211675" bIns="1058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4"/>
            <a:ext cx="19889788" cy="1679998"/>
          </a:xfrm>
          <a:prstGeom prst="rect">
            <a:avLst/>
          </a:prstGeom>
        </p:spPr>
        <p:txBody>
          <a:bodyPr vert="horz" lIns="195462" tIns="97731" rIns="195462" bIns="97731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7"/>
            <a:ext cx="5459941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99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8F43C4-EF71-4331-9FFE-E4074F7D2E6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7"/>
            <a:ext cx="14234848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99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6" y="11789157"/>
            <a:ext cx="1169987" cy="670833"/>
          </a:xfrm>
          <a:prstGeom prst="rect">
            <a:avLst/>
          </a:prstGeom>
        </p:spPr>
        <p:txBody>
          <a:bodyPr vert="horz" lIns="195462" tIns="97731" rIns="195462" bIns="97731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1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789FB2-669C-4F2C-9118-DDB09A323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313" kern="1200" spc="-23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5pPr>
      <a:lvl6pPr marL="1058330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6pPr>
      <a:lvl7pPr marL="2116659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7pPr>
      <a:lvl8pPr marL="3174989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8pPr>
      <a:lvl9pPr marL="4233319" algn="l" rtl="0" fontAlgn="base">
        <a:spcBef>
          <a:spcPct val="0"/>
        </a:spcBef>
        <a:spcAft>
          <a:spcPct val="0"/>
        </a:spcAft>
        <a:defRPr sz="9313">
          <a:solidFill>
            <a:srgbClr val="C1EEFF"/>
          </a:solidFill>
          <a:latin typeface="Consolas" pitchFamily="49" charset="0"/>
        </a:defRPr>
      </a:lvl9pPr>
      <a:extLst/>
    </p:titleStyle>
    <p:bodyStyle>
      <a:lvl1pPr marL="951763" indent="-793747" algn="l" rtl="0" eaLnBrk="0" fontAlgn="base" hangingPunct="0">
        <a:spcBef>
          <a:spcPts val="162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931" kern="1200">
          <a:solidFill>
            <a:schemeClr val="tx1"/>
          </a:solidFill>
          <a:latin typeface="+mn-lt"/>
          <a:ea typeface="+mn-ea"/>
          <a:cs typeface="+mn-cs"/>
        </a:defRPr>
      </a:lvl1pPr>
      <a:lvl2pPr marL="1712436" indent="-66145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6064" kern="1200">
          <a:solidFill>
            <a:schemeClr val="tx1"/>
          </a:solidFill>
          <a:latin typeface="+mn-lt"/>
          <a:ea typeface="+mn-ea"/>
          <a:cs typeface="+mn-cs"/>
        </a:defRPr>
      </a:lvl2pPr>
      <a:lvl3pPr marL="2304073" indent="-5291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23" kern="1200">
          <a:solidFill>
            <a:schemeClr val="tx1"/>
          </a:solidFill>
          <a:latin typeface="+mn-lt"/>
          <a:ea typeface="+mn-ea"/>
          <a:cs typeface="+mn-cs"/>
        </a:defRPr>
      </a:lvl3pPr>
      <a:lvl4pPr marL="2917756" indent="-52916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90" kern="1200">
          <a:solidFill>
            <a:schemeClr val="tx1"/>
          </a:solidFill>
          <a:latin typeface="+mn-lt"/>
          <a:ea typeface="+mn-ea"/>
          <a:cs typeface="+mn-cs"/>
        </a:defRPr>
      </a:lvl4pPr>
      <a:lvl5pPr marL="3428549" indent="-48506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656" kern="1200">
          <a:solidFill>
            <a:schemeClr val="tx1"/>
          </a:solidFill>
          <a:latin typeface="+mn-lt"/>
          <a:ea typeface="+mn-ea"/>
          <a:cs typeface="+mn-cs"/>
        </a:defRPr>
      </a:lvl5pPr>
      <a:lvl6pPr marL="3958153" indent="-4868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4402652" indent="-4233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7pPr>
      <a:lvl8pPr marL="4847150" indent="-4233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8pPr>
      <a:lvl9pPr marL="5291649" indent="-4233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2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>
              <a:defRPr sz="3249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ctr">
              <a:defRPr sz="3249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62" tIns="97731" rIns="195462" bIns="97731" numCol="1" anchor="t" anchorCtr="0" compatLnSpc="1">
            <a:prstTxWarp prst="textNoShape">
              <a:avLst/>
            </a:prstTxWarp>
          </a:bodyPr>
          <a:lstStyle>
            <a:lvl1pPr algn="r">
              <a:defRPr sz="3249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  <a:latin typeface="Arial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5pPr>
      <a:lvl6pPr marL="1058330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6pPr>
      <a:lvl7pPr marL="211665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7pPr>
      <a:lvl8pPr marL="317498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8pPr>
      <a:lvl9pPr marL="4233319" algn="ctr" rtl="0" eaLnBrk="1" fontAlgn="base" hangingPunct="1">
        <a:spcBef>
          <a:spcPct val="0"/>
        </a:spcBef>
        <a:spcAft>
          <a:spcPct val="0"/>
        </a:spcAft>
        <a:defRPr sz="10179">
          <a:solidFill>
            <a:schemeClr val="tx2"/>
          </a:solidFill>
          <a:latin typeface="Arial" charset="0"/>
        </a:defRPr>
      </a:lvl9pPr>
    </p:titleStyle>
    <p:bodyStyle>
      <a:lvl1pPr marL="793747" indent="-793747" algn="l" rtl="0" eaLnBrk="0" fontAlgn="base" hangingPunct="0">
        <a:spcBef>
          <a:spcPct val="20000"/>
        </a:spcBef>
        <a:spcAft>
          <a:spcPct val="0"/>
        </a:spcAft>
        <a:buChar char="•"/>
        <a:defRPr sz="7364">
          <a:solidFill>
            <a:schemeClr val="tx1"/>
          </a:solidFill>
          <a:latin typeface="+mn-lt"/>
          <a:ea typeface="+mn-ea"/>
          <a:cs typeface="+mn-cs"/>
        </a:defRPr>
      </a:lvl1pPr>
      <a:lvl2pPr marL="1719786" indent="-661456" algn="l" rtl="0" eaLnBrk="0" fontAlgn="base" hangingPunct="0">
        <a:spcBef>
          <a:spcPct val="20000"/>
        </a:spcBef>
        <a:spcAft>
          <a:spcPct val="0"/>
        </a:spcAft>
        <a:buChar char="–"/>
        <a:defRPr sz="6497">
          <a:solidFill>
            <a:schemeClr val="tx1"/>
          </a:solidFill>
          <a:latin typeface="+mn-lt"/>
        </a:defRPr>
      </a:lvl2pPr>
      <a:lvl3pPr marL="2645825" indent="-529164" algn="l" rtl="0" eaLnBrk="0" fontAlgn="base" hangingPunct="0">
        <a:spcBef>
          <a:spcPct val="20000"/>
        </a:spcBef>
        <a:spcAft>
          <a:spcPct val="0"/>
        </a:spcAft>
        <a:buChar char="•"/>
        <a:defRPr sz="5523">
          <a:solidFill>
            <a:schemeClr val="tx1"/>
          </a:solidFill>
          <a:latin typeface="+mn-lt"/>
        </a:defRPr>
      </a:lvl3pPr>
      <a:lvl4pPr marL="3704155" indent="-529164" algn="l" rtl="0" eaLnBrk="0" fontAlgn="base" hangingPunct="0">
        <a:spcBef>
          <a:spcPct val="20000"/>
        </a:spcBef>
        <a:spcAft>
          <a:spcPct val="0"/>
        </a:spcAft>
        <a:buChar char="–"/>
        <a:defRPr sz="4656">
          <a:solidFill>
            <a:schemeClr val="tx1"/>
          </a:solidFill>
          <a:latin typeface="+mn-lt"/>
        </a:defRPr>
      </a:lvl4pPr>
      <a:lvl5pPr marL="4762484" indent="-529164" algn="l" rtl="0" eaLnBrk="0" fontAlgn="base" hangingPunct="0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5pPr>
      <a:lvl6pPr marL="582081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6pPr>
      <a:lvl7pPr marL="6879144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7pPr>
      <a:lvl8pPr marL="793747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8pPr>
      <a:lvl9pPr marL="8995803" indent="-529164" algn="l" rtl="0" eaLnBrk="1" fontAlgn="base" hangingPunct="1">
        <a:spcBef>
          <a:spcPct val="20000"/>
        </a:spcBef>
        <a:spcAft>
          <a:spcPct val="0"/>
        </a:spcAft>
        <a:buChar char="»"/>
        <a:defRPr sz="46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58330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211665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3pPr>
      <a:lvl4pPr marL="317498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4pPr>
      <a:lvl5pPr marL="423331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5pPr>
      <a:lvl6pPr marL="5291649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6pPr>
      <a:lvl7pPr marL="634997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7pPr>
      <a:lvl8pPr marL="740830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8pPr>
      <a:lvl9pPr marL="8466638" algn="l" defTabSz="2116659" rtl="0" eaLnBrk="1" latinLnBrk="0" hangingPunct="1">
        <a:defRPr sz="4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767386"/>
            <a:ext cx="23216941" cy="5638092"/>
          </a:xfrm>
        </p:spPr>
        <p:txBody>
          <a:bodyPr/>
          <a:lstStyle/>
          <a:p>
            <a:pPr algn="ctr">
              <a:buFontTx/>
              <a:buNone/>
            </a:pPr>
            <a:r>
              <a:rPr lang="mt-MT" altLang="en-US" sz="1407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GB" altLang="en-US" sz="1407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mt-MT" altLang="en-US" sz="1407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 </a:t>
            </a:r>
            <a:endParaRPr lang="en-US" altLang="en-US" sz="1407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1516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tan-</a:t>
            </a:r>
            <a:r>
              <a:rPr lang="en-US" altLang="en-US" sz="1516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Numri</a:t>
            </a:r>
            <a:endParaRPr lang="en-US" altLang="en-US" sz="1516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 24, 2-7.15-17a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610512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“Il-kelma ta’ Balgħam </a:t>
            </a:r>
            <a:endParaRPr lang="en-US" altLang="mt-MT" sz="15500" b="1" i="1" spc="-348" dirty="0">
              <a:solidFill>
                <a:srgbClr val="5808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 Begħor; l-oraklu </a:t>
            </a:r>
            <a:endParaRPr lang="en-US" altLang="mt-MT" sz="15500" b="1" i="1" spc="-348" dirty="0">
              <a:solidFill>
                <a:srgbClr val="5808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bniedem b’ghajnejh miftuħa; l-oraklu ta’ wieħed</a:t>
            </a:r>
            <a:r>
              <a:rPr lang="en-US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 kliem Alla, </a:t>
            </a:r>
          </a:p>
        </p:txBody>
      </p:sp>
    </p:spTree>
    <p:extLst>
      <p:ext uri="{BB962C8B-B14F-4D97-AF65-F5344CB8AC3E}">
        <p14:creationId xmlns:p14="http://schemas.microsoft.com/office/powerpoint/2010/main" val="212356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6607" y="1423379"/>
            <a:ext cx="22826536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wieħed jagħraf l-għerf tal-Għoli, u jara dehriet Alla li jista’ kollox, u jaqa’ fl-art u għajnejh mikxufa.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50603" y="2616014"/>
            <a:ext cx="22754528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 naraha, imma mhux għalissa; inħares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lejha, imma mhux fil-qrib.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4619" y="2616014"/>
            <a:ext cx="22682520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 titla’ kewkba minn Ġakobb u jqum xettru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spc="-348" dirty="0">
                <a:solidFill>
                  <a:srgbClr val="580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Iżrael.”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11551" y="3569327"/>
            <a:ext cx="21376647" cy="54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9061" y="287993"/>
            <a:ext cx="22481635" cy="25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buNone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51722"/>
            <a:ext cx="23399751" cy="542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Triqatek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għarrafni</a:t>
            </a:r>
            <a:endParaRPr lang="en-US" alt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9061" y="1432540"/>
            <a:ext cx="2248163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Triqatek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għarrafni,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il-mogħdijiet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llimni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9061" y="1354560"/>
            <a:ext cx="2248163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Mexxini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fis-sewwa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tas-salvazzjoni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011555" y="3258739"/>
            <a:ext cx="20824153" cy="55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Triqatek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għarrafni</a:t>
            </a:r>
            <a:endParaRPr lang="en-US" alt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094474" y="1510521"/>
            <a:ext cx="21189774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fil-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t-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huma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191132"/>
            <a:ext cx="22682520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Balgħam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għajnejħ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rael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mifrux fil-kamp u mqassam tribù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tribù. Imbagħad niżel l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ta’ Alla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198426" y="2556912"/>
            <a:ext cx="21189774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tajjeb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Mulej;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 skont </a:t>
            </a:r>
            <a:endParaRPr lang="en-US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it-tieba ti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egħek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011555" y="3258739"/>
            <a:ext cx="20824153" cy="55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Triqatek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għarrafni</a:t>
            </a:r>
            <a:endParaRPr lang="en-US" alt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011555" y="2362026"/>
            <a:ext cx="21291334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ħalhekk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juri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lill-ħatj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011555" y="1231237"/>
            <a:ext cx="21291334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Imexxi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imsejkn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fis-sewwa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lill-fqajrin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it-triq tiegħu</a:t>
            </a:r>
            <a:r>
              <a:rPr lang="en-US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169199" y="3414701"/>
            <a:ext cx="20824153" cy="55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Triqatek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US" alt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7326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għarrafni</a:t>
            </a:r>
            <a:endParaRPr lang="en-US" alt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7013" y="6053574"/>
            <a:ext cx="427430" cy="6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16" tIns="105809" rIns="211616" bIns="1058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1137" y="4713409"/>
            <a:ext cx="22797477" cy="26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16" tIns="105809" rIns="211616" bIns="105809">
            <a:spAutoFit/>
          </a:bodyPr>
          <a:lstStyle/>
          <a:p>
            <a:pPr algn="ctr" eaLnBrk="1" hangingPunct="1">
              <a:defRPr/>
            </a:pPr>
            <a:r>
              <a:rPr lang="en-GB" sz="1602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2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916" y="1462081"/>
            <a:ext cx="22293917" cy="9675825"/>
          </a:xfrm>
          <a:prstGeom prst="rect">
            <a:avLst/>
          </a:prstGeom>
        </p:spPr>
        <p:txBody>
          <a:bodyPr wrap="square" lIns="134716" tIns="67359" rIns="134716" bIns="67359">
            <a:spAutoFit/>
          </a:bodyPr>
          <a:lstStyle/>
          <a:p>
            <a:pPr algn="ctr">
              <a:defRPr/>
            </a:pP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 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it-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49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agħtina</a:t>
            </a:r>
            <a:r>
              <a:rPr lang="en-US" sz="154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7013" y="6053574"/>
            <a:ext cx="427430" cy="6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16" tIns="105809" rIns="211616" bIns="1058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1137" y="4713409"/>
            <a:ext cx="22797477" cy="26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16" tIns="105809" rIns="211616" bIns="105809">
            <a:spAutoFit/>
          </a:bodyPr>
          <a:lstStyle/>
          <a:p>
            <a:pPr algn="ctr" eaLnBrk="1" hangingPunct="1">
              <a:defRPr/>
            </a:pPr>
            <a:r>
              <a:rPr lang="en-GB" sz="1602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2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5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713655"/>
            <a:ext cx="23399751" cy="104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 skont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39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39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039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39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23-27 </a:t>
            </a:r>
            <a:endParaRPr lang="en-US" sz="1039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34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459061" y="191132"/>
            <a:ext cx="22298824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iż-żmien</a:t>
            </a:r>
            <a:r>
              <a:rPr lang="mt-MT" altLang="mt-MT" sz="15500" spc="-34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spc="-34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Ġes</a:t>
            </a:r>
            <a:r>
              <a:rPr lang="mt-MT" altLang="mt-MT" sz="15500" spc="-34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daħal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fit-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tempju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waqt li kien qiegħed jgħallem, resqu fuqu l-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qassisin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il-kbar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endParaRPr lang="mt-MT" alt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xjuħ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tal-poplu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qalulu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8615" y="5000488"/>
            <a:ext cx="22682520" cy="25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beda jitkellem u jgħid:</a:t>
            </a:r>
          </a:p>
        </p:txBody>
      </p:sp>
    </p:spTree>
    <p:extLst>
      <p:ext uri="{BB962C8B-B14F-4D97-AF65-F5344CB8AC3E}">
        <p14:creationId xmlns:p14="http://schemas.microsoft.com/office/powerpoint/2010/main" val="2647129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641869" y="191132"/>
            <a:ext cx="22116015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b’liema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setgħa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qiegħed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tagħmel dan kollu?</a:t>
            </a:r>
          </a:p>
          <a:p>
            <a:pPr algn="ctr">
              <a:defRPr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min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tahielek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</a:p>
          <a:p>
            <a:pPr algn="ctr">
              <a:defRPr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setgħa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2050" y="5000488"/>
            <a:ext cx="22298826" cy="25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Ġes</a:t>
            </a:r>
            <a:r>
              <a:rPr lang="mt-MT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qalilhom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mt-MT" alt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50603" y="2616014"/>
            <a:ext cx="22898544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“Ħa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nagħmlilkom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stoqsija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waħda</a:t>
            </a:r>
            <a:r>
              <a:rPr lang="mt-MT" altLang="mt-MT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jien ukoll</a:t>
            </a:r>
            <a:r>
              <a:rPr lang="en-GB" altLang="mt-MT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mt-MT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tweġbuni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għaliha,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mt-MT" sz="1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67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52191" y="2616014"/>
            <a:ext cx="22898544" cy="7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ukoll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b’liema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setgħa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qiegħed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nagħmel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dan kollu. </a:t>
            </a:r>
            <a:endParaRPr lang="mt-MT" altLang="mt-MT" sz="1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67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2050" y="1184853"/>
            <a:ext cx="22298826" cy="102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magħmudija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b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Ġwanni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minn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fejn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ienet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ġejja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jew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bnedmin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459061" y="35170"/>
            <a:ext cx="22481635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Dawk bdew jirraġunaw bejniethom u jgħidu:</a:t>
            </a:r>
          </a:p>
          <a:p>
            <a:pPr algn="ctr">
              <a:defRPr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inweġ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uh,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għidilna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459061" y="191132"/>
            <a:ext cx="22481635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għaliex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emmintux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algn="ctr"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ekk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ngħidulu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niedem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nibżg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min-nies, </a:t>
            </a:r>
            <a:endParaRPr lang="en-US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459061" y="191132"/>
            <a:ext cx="22481635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lil Ġwanni </a:t>
            </a:r>
          </a:p>
          <a:p>
            <a:pPr algn="ctr">
              <a:defRPr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kulħadd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iżommu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profeta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mt-MT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Imbagħad wieġbu lil </a:t>
            </a:r>
            <a:endParaRPr lang="en-US" alt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mt-MT" sz="1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Ġes</a:t>
            </a:r>
            <a:r>
              <a:rPr lang="mt-MT" alt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 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mt-MT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qalulu</a:t>
            </a:r>
            <a:r>
              <a:rPr lang="en-GB" alt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mt-MT" alt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459061" y="269113"/>
            <a:ext cx="22481635" cy="118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mt-MT" sz="1516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 </a:t>
            </a:r>
            <a:r>
              <a:rPr lang="en-GB" altLang="mt-MT" sz="1516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nafux</a:t>
            </a:r>
            <a:r>
              <a:rPr lang="en-GB" altLang="mt-MT" sz="1516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mt-MT" altLang="mt-MT" sz="15161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mt-MT" sz="1516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mt-MT" sz="1516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GB" altLang="mt-MT" sz="1516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16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qalilhom</a:t>
            </a:r>
            <a:r>
              <a:rPr lang="en-GB" altLang="mt-MT" sz="1516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mt-MT" altLang="mt-MT" sz="151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“Mela anqas jiena ma </a:t>
            </a:r>
            <a:endParaRPr lang="en-GB" altLang="mt-MT" sz="1516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mt-MT" sz="1516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</a:t>
            </a:r>
            <a:r>
              <a:rPr lang="en-GB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16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b’liema</a:t>
            </a:r>
            <a:r>
              <a:rPr lang="en-GB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16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setgħa</a:t>
            </a:r>
            <a:r>
              <a:rPr lang="en-GB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mt-MT" sz="1516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mt-MT" sz="1516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qiegħed</a:t>
            </a:r>
            <a:r>
              <a:rPr lang="en-GB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16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nagħm</a:t>
            </a:r>
            <a:r>
              <a:rPr lang="mt-MT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altLang="mt-MT" sz="1516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GB" alt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459061" y="3603434"/>
            <a:ext cx="22481635" cy="498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8195" y="1423379"/>
            <a:ext cx="22826535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Il-kelma ta’ Balgħam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 Begħor; l-oraklu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bniedem b’għajnejh miftuħa;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4199" y="1423379"/>
            <a:ext cx="22754528" cy="9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L-oraklu ta’ wieħed jisma’ kliem Alla, u jara dehret Alla li jista’ kollox, u jaqa’ fl-art u għajnejh mikxufa.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2611" y="191132"/>
            <a:ext cx="22682520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huma sbieħ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l-għerejjex tiegħek, Ġakobb, 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l-għamajjar tiegħek, Iżrael.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 widien jinfirxu,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11555" y="269113"/>
            <a:ext cx="21376647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 ġonna ma’ xatt xi xmara, bħal siġar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tas-sabbâra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mħawla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mill-Mulej, bħal masġar tal-arżnu ħdejn l-ilma!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66627" y="191132"/>
            <a:ext cx="22466496" cy="12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L-ilma jfawwar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mill-bramel tiegħu, u nislu kotran bħall-ilmijiet.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Is-sultan tiegħu ogħla minn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Agag, u s-saltna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13139" y="3807854"/>
            <a:ext cx="21376647" cy="498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75" tIns="105838" rIns="211675" bIns="1058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 togħla ’l fuq.”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beda jitkellem u jgħid: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810</TotalTime>
  <Words>555</Words>
  <Application>Microsoft Office PowerPoint</Application>
  <PresentationFormat>Custom</PresentationFormat>
  <Paragraphs>94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Times New Roman</vt:lpstr>
      <vt:lpstr>Wingdings</vt:lpstr>
      <vt:lpstr>Wingdings 3</vt:lpstr>
      <vt:lpstr>Consolas</vt:lpstr>
      <vt:lpstr>Corbel</vt:lpstr>
      <vt:lpstr>Arial</vt:lpstr>
      <vt:lpstr>Wingdings 2</vt:lpstr>
      <vt:lpstr>4_Metro</vt:lpstr>
      <vt:lpstr>5_Theme1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103</cp:revision>
  <dcterms:created xsi:type="dcterms:W3CDTF">2008-12-28T11:50:57Z</dcterms:created>
  <dcterms:modified xsi:type="dcterms:W3CDTF">2023-10-02T02:32:53Z</dcterms:modified>
</cp:coreProperties>
</file>