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0"/>
  </p:notesMasterIdLst>
  <p:sldIdLst>
    <p:sldId id="386" r:id="rId2"/>
    <p:sldId id="387" r:id="rId3"/>
    <p:sldId id="609" r:id="rId4"/>
    <p:sldId id="610" r:id="rId5"/>
    <p:sldId id="611" r:id="rId6"/>
    <p:sldId id="612" r:id="rId7"/>
    <p:sldId id="613" r:id="rId8"/>
    <p:sldId id="627" r:id="rId9"/>
    <p:sldId id="614" r:id="rId10"/>
    <p:sldId id="615" r:id="rId11"/>
    <p:sldId id="616" r:id="rId12"/>
    <p:sldId id="617" r:id="rId13"/>
    <p:sldId id="417" r:id="rId14"/>
    <p:sldId id="418" r:id="rId15"/>
    <p:sldId id="354" r:id="rId16"/>
    <p:sldId id="618" r:id="rId17"/>
    <p:sldId id="355" r:id="rId18"/>
    <p:sldId id="356" r:id="rId19"/>
    <p:sldId id="619" r:id="rId20"/>
    <p:sldId id="358" r:id="rId21"/>
    <p:sldId id="397" r:id="rId22"/>
    <p:sldId id="620" r:id="rId23"/>
    <p:sldId id="360" r:id="rId24"/>
    <p:sldId id="607" r:id="rId25"/>
    <p:sldId id="420" r:id="rId26"/>
    <p:sldId id="608" r:id="rId27"/>
    <p:sldId id="398" r:id="rId28"/>
    <p:sldId id="364" r:id="rId29"/>
    <p:sldId id="621" r:id="rId30"/>
    <p:sldId id="628" r:id="rId31"/>
    <p:sldId id="622" r:id="rId32"/>
    <p:sldId id="623" r:id="rId33"/>
    <p:sldId id="624" r:id="rId34"/>
    <p:sldId id="629" r:id="rId35"/>
    <p:sldId id="625" r:id="rId36"/>
    <p:sldId id="626" r:id="rId37"/>
    <p:sldId id="425" r:id="rId38"/>
    <p:sldId id="371" r:id="rId39"/>
  </p:sldIdLst>
  <p:sldSz cx="23399750" cy="12599988"/>
  <p:notesSz cx="6858000" cy="9144000"/>
  <p:defaultTextStyle>
    <a:defPPr>
      <a:defRPr lang="en-US"/>
    </a:defPPr>
    <a:lvl1pPr marL="0" algn="l" defTabSz="209571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047857" algn="l" defTabSz="209571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2095713" algn="l" defTabSz="209571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3143570" algn="l" defTabSz="209571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4191427" algn="l" defTabSz="209571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5239283" algn="l" defTabSz="209571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6287140" algn="l" defTabSz="209571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7334997" algn="l" defTabSz="209571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8382853" algn="l" defTabSz="2095713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004C"/>
    <a:srgbClr val="660066"/>
    <a:srgbClr val="0000CC"/>
    <a:srgbClr val="0060A8"/>
    <a:srgbClr val="004F8A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60" autoAdjust="0"/>
    <p:restoredTop sz="94660"/>
  </p:normalViewPr>
  <p:slideViewPr>
    <p:cSldViewPr>
      <p:cViewPr varScale="1">
        <p:scale>
          <a:sx n="29" d="100"/>
          <a:sy n="29" d="100"/>
        </p:scale>
        <p:origin x="150" y="1164"/>
      </p:cViewPr>
      <p:guideLst>
        <p:guide orient="horz" pos="3969"/>
        <p:guide pos="73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C7294-C690-4DA2-BE4C-F84807D77581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63563" y="1143000"/>
            <a:ext cx="5730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34B4B-CCD8-4031-BFF7-CD7B03D21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02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5500" kern="1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34B4B-CCD8-4031-BFF7-CD7B03D21F2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387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2"/>
            <a:ext cx="11781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9" y="1251252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8" y="1251252"/>
            <a:ext cx="2437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5" y="1251252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60" y="9272077"/>
            <a:ext cx="186872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60" y="8814158"/>
            <a:ext cx="186872" cy="4200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60" y="8519577"/>
            <a:ext cx="186872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60" y="8344577"/>
            <a:ext cx="186872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6"/>
          </a:xfrm>
        </p:spPr>
        <p:txBody>
          <a:bodyPr/>
          <a:lstStyle>
            <a:lvl1pPr marR="22694" algn="l">
              <a:defRPr sz="9963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6"/>
            <a:ext cx="19889787" cy="2771997"/>
          </a:xfrm>
        </p:spPr>
        <p:txBody>
          <a:bodyPr lIns="230528" anchor="b"/>
          <a:lstStyle>
            <a:lvl1pPr marL="0" indent="0" algn="l">
              <a:spcBef>
                <a:spcPts val="0"/>
              </a:spcBef>
              <a:buNone/>
              <a:defRPr sz="4981">
                <a:solidFill>
                  <a:schemeClr val="tx1"/>
                </a:solidFill>
              </a:defRPr>
            </a:lvl1pPr>
            <a:lvl2pPr marL="1134724" indent="0" algn="ctr">
              <a:buNone/>
            </a:lvl2pPr>
            <a:lvl3pPr marL="2269448" indent="0" algn="ctr">
              <a:buNone/>
            </a:lvl3pPr>
            <a:lvl4pPr marL="3404172" indent="0" algn="ctr">
              <a:buNone/>
            </a:lvl4pPr>
            <a:lvl5pPr marL="4538896" indent="0" algn="ctr">
              <a:buNone/>
            </a:lvl5pPr>
            <a:lvl6pPr marL="5673620" indent="0" algn="ctr">
              <a:buNone/>
            </a:lvl6pPr>
            <a:lvl7pPr marL="6808344" indent="0" algn="ctr">
              <a:buNone/>
            </a:lvl7pPr>
            <a:lvl8pPr marL="7943068" indent="0" algn="ctr">
              <a:buNone/>
            </a:lvl8pPr>
            <a:lvl9pPr marL="907779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20B94D-E883-446C-9BD4-59FD69409F1E}" type="datetimeFigureOut">
              <a:rPr lang="en-US"/>
              <a:pPr>
                <a:defRPr/>
              </a:pPr>
              <a:t>10/2/2023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5BFEA-B7BC-46AE-869E-35877CC40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83B3-42E7-4B0E-9EFA-C12C06A40594}" type="datetimeFigureOut">
              <a:rPr lang="en-US"/>
              <a:pPr>
                <a:defRPr/>
              </a:pPr>
              <a:t>10/2/2023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7CFC-D595-4D39-B141-0DA071054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5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8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8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75C6-059A-4747-A6AA-7E75BED45548}" type="datetimeFigureOut">
              <a:rPr lang="en-US"/>
              <a:pPr>
                <a:defRPr/>
              </a:pPr>
              <a:t>10/2/2023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58D-F3E6-415E-9178-06440EEDA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6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A2BB-D33C-4850-9195-4E974B61D496}" type="datetimeFigureOut">
              <a:rPr lang="en-US"/>
              <a:pPr>
                <a:defRPr/>
              </a:pPr>
              <a:t>10/2/2023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5FE5-1C26-4DC1-8095-C66980511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6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5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6954" tIns="113478" rIns="226954" bIns="11347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4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1" y="1"/>
            <a:ext cx="14108913" cy="12153740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26954" tIns="113478" rIns="226954" bIns="11347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4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5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8" y="1"/>
            <a:ext cx="7019925" cy="783999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2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9" y="7802079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8" y="7839994"/>
            <a:ext cx="4094956" cy="475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9"/>
            <a:ext cx="8189912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2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4" y="7839994"/>
            <a:ext cx="12674864" cy="475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5" y="7839994"/>
            <a:ext cx="13649855" cy="475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8" y="4479997"/>
            <a:ext cx="14429846" cy="335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8" y="3919996"/>
            <a:ext cx="14429846" cy="39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5" y="7839994"/>
            <a:ext cx="3509963" cy="475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26954" tIns="113478" rIns="226954" bIns="113478"/>
          <a:lstStyle/>
          <a:p>
            <a:pPr>
              <a:defRPr/>
            </a:pPr>
            <a:endParaRPr lang="en-US" sz="444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2"/>
            <a:ext cx="6906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79" y="1251252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2"/>
            <a:ext cx="2437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8" y="1251252"/>
            <a:ext cx="2437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2"/>
            <a:ext cx="9343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4" cy="1795905"/>
          </a:xfrm>
        </p:spPr>
        <p:txBody>
          <a:bodyPr lIns="188614" bIns="0"/>
          <a:lstStyle>
            <a:lvl1pPr marL="136167" indent="0">
              <a:buNone/>
              <a:defRPr sz="4981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44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4007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465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465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1"/>
            <a:ext cx="20872577" cy="1427999"/>
          </a:xfrm>
        </p:spPr>
        <p:txBody>
          <a:bodyPr tIns="146700"/>
          <a:lstStyle>
            <a:lvl1pPr algn="l">
              <a:buNone/>
              <a:defRPr sz="9421" b="0" cap="none" spc="-373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63C68C-04DB-41C4-9DDE-DB92225C70E5}" type="datetimeFigureOut">
              <a:rPr lang="en-US"/>
              <a:pPr>
                <a:defRPr/>
              </a:pPr>
              <a:t>10/2/2023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B63DD-D406-4F0B-975D-0DD208BC2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1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799"/>
            <a:ext cx="21059775" cy="1679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70" y="3252887"/>
            <a:ext cx="10334889" cy="8315410"/>
          </a:xfrm>
        </p:spPr>
        <p:txBody>
          <a:bodyPr/>
          <a:lstStyle>
            <a:lvl1pPr>
              <a:defRPr sz="6931"/>
            </a:lvl1pPr>
            <a:lvl2pPr>
              <a:defRPr sz="5956"/>
            </a:lvl2pPr>
            <a:lvl3pPr>
              <a:defRPr sz="4981"/>
            </a:lvl3pPr>
            <a:lvl4pPr>
              <a:defRPr sz="4440"/>
            </a:lvl4pPr>
            <a:lvl5pPr>
              <a:defRPr sz="444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89" cy="8315410"/>
          </a:xfrm>
        </p:spPr>
        <p:txBody>
          <a:bodyPr/>
          <a:lstStyle>
            <a:lvl1pPr>
              <a:defRPr sz="6931"/>
            </a:lvl1pPr>
            <a:lvl2pPr>
              <a:defRPr sz="5956"/>
            </a:lvl2pPr>
            <a:lvl3pPr>
              <a:defRPr sz="4981"/>
            </a:lvl3pPr>
            <a:lvl4pPr>
              <a:defRPr sz="4440"/>
            </a:lvl4pPr>
            <a:lvl5pPr>
              <a:defRPr sz="444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679D5-4828-43FD-B05E-0C4837DA6F1B}" type="datetimeFigureOut">
              <a:rPr lang="en-US"/>
              <a:pPr>
                <a:defRPr/>
              </a:pPr>
              <a:t>10/2/2023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6E3AC-0E73-4C00-9C63-8012CC99D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3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2"/>
            <a:ext cx="1178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2"/>
            <a:ext cx="6906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5" y="1251252"/>
            <a:ext cx="24375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51252"/>
            <a:ext cx="24375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4" y="1251252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7" y="1251252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3" y="1251252"/>
            <a:ext cx="24375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2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5" y="1251252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61" y="940799"/>
            <a:ext cx="19889787" cy="1679998"/>
          </a:xfrm>
        </p:spPr>
        <p:txBody>
          <a:bodyPr/>
          <a:lstStyle>
            <a:lvl1pPr>
              <a:defRPr sz="9963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3" cy="1175414"/>
          </a:xfrm>
        </p:spPr>
        <p:txBody>
          <a:bodyPr anchor="ctr"/>
          <a:lstStyle>
            <a:lvl1pPr marL="181556" indent="0" algn="l">
              <a:buNone/>
              <a:defRPr sz="5956" b="1">
                <a:solidFill>
                  <a:schemeClr val="accent2"/>
                </a:solidFill>
              </a:defRPr>
            </a:lvl1pPr>
            <a:lvl2pPr>
              <a:buNone/>
              <a:defRPr sz="4981" b="1"/>
            </a:lvl2pPr>
            <a:lvl3pPr>
              <a:buNone/>
              <a:defRPr sz="4440" b="1"/>
            </a:lvl3pPr>
            <a:lvl4pPr>
              <a:buNone/>
              <a:defRPr sz="4007" b="1"/>
            </a:lvl4pPr>
            <a:lvl5pPr>
              <a:buNone/>
              <a:defRPr sz="4007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5" cy="1175414"/>
          </a:xfrm>
        </p:spPr>
        <p:txBody>
          <a:bodyPr anchor="ctr"/>
          <a:lstStyle>
            <a:lvl1pPr marL="181556" indent="0">
              <a:buNone/>
              <a:defRPr sz="5956" b="1">
                <a:solidFill>
                  <a:schemeClr val="accent2"/>
                </a:solidFill>
              </a:defRPr>
            </a:lvl1pPr>
            <a:lvl2pPr>
              <a:buNone/>
              <a:defRPr sz="4981" b="1"/>
            </a:lvl2pPr>
            <a:lvl3pPr>
              <a:buNone/>
              <a:defRPr sz="4440" b="1"/>
            </a:lvl3pPr>
            <a:lvl4pPr>
              <a:buNone/>
              <a:defRPr sz="4007" b="1"/>
            </a:lvl4pPr>
            <a:lvl5pPr>
              <a:buNone/>
              <a:defRPr sz="4007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3" cy="7274393"/>
          </a:xfrm>
        </p:spPr>
        <p:txBody>
          <a:bodyPr/>
          <a:lstStyle>
            <a:lvl1pPr>
              <a:defRPr sz="5956"/>
            </a:lvl1pPr>
            <a:lvl2pPr>
              <a:defRPr sz="4981"/>
            </a:lvl2pPr>
            <a:lvl3pPr>
              <a:defRPr sz="4440"/>
            </a:lvl3pPr>
            <a:lvl4pPr>
              <a:defRPr sz="4007"/>
            </a:lvl4pPr>
            <a:lvl5pPr>
              <a:defRPr sz="400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5" cy="7274393"/>
          </a:xfrm>
        </p:spPr>
        <p:txBody>
          <a:bodyPr/>
          <a:lstStyle>
            <a:lvl1pPr>
              <a:defRPr sz="5956"/>
            </a:lvl1pPr>
            <a:lvl2pPr>
              <a:defRPr sz="4981"/>
            </a:lvl2pPr>
            <a:lvl3pPr>
              <a:defRPr sz="4440"/>
            </a:lvl3pPr>
            <a:lvl4pPr>
              <a:defRPr sz="4007"/>
            </a:lvl4pPr>
            <a:lvl5pPr>
              <a:defRPr sz="400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B140E-506F-43AA-BBE9-FCFCCDD52D22}" type="datetimeFigureOut">
              <a:rPr lang="en-US"/>
              <a:pPr>
                <a:defRPr/>
              </a:pPr>
              <a:t>10/2/2023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82E9C-8C1A-471F-BBFF-4569BB03A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7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799"/>
            <a:ext cx="19889787" cy="1679998"/>
          </a:xfrm>
        </p:spPr>
        <p:txBody>
          <a:bodyPr/>
          <a:lstStyle>
            <a:lvl1pPr>
              <a:defRPr sz="9963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8331-31B0-4EA8-A847-F7547BFEFF14}" type="datetimeFigureOut">
              <a:rPr lang="en-US"/>
              <a:pPr>
                <a:defRPr/>
              </a:pPr>
              <a:t>10/2/2023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8545-EAD9-4F29-B381-896984556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F2C6E-9795-483E-A213-6137B13DE41F}" type="datetimeFigureOut">
              <a:rPr lang="en-US"/>
              <a:pPr>
                <a:defRPr/>
              </a:pPr>
              <a:t>10/2/2023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549DC-C77F-423D-A576-DFBC3E652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8988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3" y="2636664"/>
            <a:ext cx="6434931" cy="8399992"/>
          </a:xfrm>
        </p:spPr>
        <p:txBody>
          <a:bodyPr/>
          <a:lstStyle>
            <a:lvl1pPr marL="136167" indent="0">
              <a:buNone/>
              <a:defRPr sz="4440"/>
            </a:lvl1pPr>
            <a:lvl2pPr>
              <a:buNone/>
              <a:defRPr sz="3032"/>
            </a:lvl2pPr>
            <a:lvl3pPr>
              <a:buNone/>
              <a:defRPr sz="2491"/>
            </a:lvl3pPr>
            <a:lvl4pPr>
              <a:buNone/>
              <a:defRPr sz="2274"/>
            </a:lvl4pPr>
            <a:lvl5pPr>
              <a:buNone/>
              <a:defRPr sz="22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7" y="2636664"/>
            <a:ext cx="14039850" cy="8399992"/>
          </a:xfrm>
        </p:spPr>
        <p:txBody>
          <a:bodyPr/>
          <a:lstStyle>
            <a:lvl1pPr>
              <a:defRPr sz="7905"/>
            </a:lvl1pPr>
            <a:lvl2pPr>
              <a:defRPr sz="6931"/>
            </a:lvl2pPr>
            <a:lvl3pPr>
              <a:defRPr sz="5956"/>
            </a:lvl3pPr>
            <a:lvl4pPr>
              <a:defRPr sz="4981"/>
            </a:lvl4pPr>
            <a:lvl5pPr>
              <a:defRPr sz="4981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7F02-16BB-4EAC-A0E8-0F4FFA7C00FD}" type="datetimeFigureOut">
              <a:rPr lang="en-US"/>
              <a:pPr>
                <a:defRPr/>
              </a:pPr>
              <a:t>10/2/2023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51C3-5AEA-4191-B1B2-720F997C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4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1" y="2193594"/>
            <a:ext cx="242082" cy="329058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7" y="2473594"/>
            <a:ext cx="242082" cy="329058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7" y="2663177"/>
            <a:ext cx="242084" cy="329060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61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60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5198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5" y="3479385"/>
            <a:ext cx="22463759" cy="9113116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905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5"/>
            <a:ext cx="17549813" cy="1259999"/>
          </a:xfrm>
        </p:spPr>
        <p:txBody>
          <a:bodyPr/>
          <a:lstStyle>
            <a:lvl1pPr marL="68083" indent="0">
              <a:spcBef>
                <a:spcPts val="0"/>
              </a:spcBef>
              <a:buNone/>
              <a:defRPr sz="3465">
                <a:solidFill>
                  <a:srgbClr val="FFFFFF"/>
                </a:solidFill>
              </a:defRPr>
            </a:lvl1pPr>
            <a:lvl2pPr>
              <a:defRPr sz="3032"/>
            </a:lvl2pPr>
            <a:lvl3pPr>
              <a:defRPr sz="2491"/>
            </a:lvl3pPr>
            <a:lvl4pPr>
              <a:defRPr sz="2274"/>
            </a:lvl4pPr>
            <a:lvl5pPr>
              <a:defRPr sz="22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6"/>
            <a:ext cx="5459941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212CB8-5A13-45AE-AABC-A556AF0327F0}" type="datetimeFigureOut">
              <a:rPr lang="en-US"/>
              <a:pPr>
                <a:defRPr/>
              </a:pPr>
              <a:t>10/2/2023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6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6" y="102086"/>
            <a:ext cx="1169987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75F8D-7200-4D07-A90E-B3D12F3A8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8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60" y="9272077"/>
            <a:ext cx="186872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60" y="8814158"/>
            <a:ext cx="186872" cy="4200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60" y="8519577"/>
            <a:ext cx="186872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60" y="8344577"/>
            <a:ext cx="186872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2"/>
            <a:ext cx="117811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9" y="1251252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8" y="1251252"/>
            <a:ext cx="24375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5" y="1251252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26954" tIns="113478" rIns="226954" bIns="113478" anchor="ctr"/>
          <a:lstStyle/>
          <a:p>
            <a:pPr algn="ctr">
              <a:defRPr/>
            </a:pPr>
            <a:endParaRPr lang="en-US" sz="4440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4"/>
            <a:ext cx="19889787" cy="1679998"/>
          </a:xfrm>
          <a:prstGeom prst="rect">
            <a:avLst/>
          </a:prstGeom>
        </p:spPr>
        <p:txBody>
          <a:bodyPr vert="horz" lIns="209571" tIns="104786" rIns="209571" bIns="104786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9571" tIns="104786" rIns="209571" bIns="104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7"/>
            <a:ext cx="5459941" cy="670833"/>
          </a:xfrm>
          <a:prstGeom prst="rect">
            <a:avLst/>
          </a:prstGeom>
        </p:spPr>
        <p:txBody>
          <a:bodyPr vert="horz" lIns="209571" tIns="104786" rIns="209571" bIns="104786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7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29F1CF-43BE-4B3E-A181-A3004429C785}" type="datetimeFigureOut">
              <a:rPr lang="en-US"/>
              <a:pPr>
                <a:defRPr/>
              </a:pPr>
              <a:t>10/2/2023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7"/>
            <a:ext cx="14234848" cy="670833"/>
          </a:xfrm>
          <a:prstGeom prst="rect">
            <a:avLst/>
          </a:prstGeom>
        </p:spPr>
        <p:txBody>
          <a:bodyPr vert="horz" lIns="209571" tIns="104786" rIns="209571" bIns="104786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7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6" y="11789157"/>
            <a:ext cx="1169987" cy="670833"/>
          </a:xfrm>
          <a:prstGeom prst="rect">
            <a:avLst/>
          </a:prstGeom>
        </p:spPr>
        <p:txBody>
          <a:bodyPr vert="horz" lIns="209571" tIns="104786" rIns="209571" bIns="104786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3032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E517B7-3FF4-40B4-9153-537BFFFC6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4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963" kern="1200" spc="-248">
          <a:solidFill>
            <a:srgbClr val="C1EEFF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963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963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963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963">
          <a:solidFill>
            <a:srgbClr val="C1EEFF"/>
          </a:solidFill>
          <a:latin typeface="Consolas" pitchFamily="49" charset="0"/>
        </a:defRPr>
      </a:lvl5pPr>
      <a:lvl6pPr marL="1134724" algn="l" rtl="0" fontAlgn="base">
        <a:spcBef>
          <a:spcPct val="0"/>
        </a:spcBef>
        <a:spcAft>
          <a:spcPct val="0"/>
        </a:spcAft>
        <a:defRPr sz="9963">
          <a:solidFill>
            <a:srgbClr val="C1EEFF"/>
          </a:solidFill>
          <a:latin typeface="Consolas" pitchFamily="49" charset="0"/>
        </a:defRPr>
      </a:lvl6pPr>
      <a:lvl7pPr marL="2269448" algn="l" rtl="0" fontAlgn="base">
        <a:spcBef>
          <a:spcPct val="0"/>
        </a:spcBef>
        <a:spcAft>
          <a:spcPct val="0"/>
        </a:spcAft>
        <a:defRPr sz="9963">
          <a:solidFill>
            <a:srgbClr val="C1EEFF"/>
          </a:solidFill>
          <a:latin typeface="Consolas" pitchFamily="49" charset="0"/>
        </a:defRPr>
      </a:lvl7pPr>
      <a:lvl8pPr marL="3404172" algn="l" rtl="0" fontAlgn="base">
        <a:spcBef>
          <a:spcPct val="0"/>
        </a:spcBef>
        <a:spcAft>
          <a:spcPct val="0"/>
        </a:spcAft>
        <a:defRPr sz="9963">
          <a:solidFill>
            <a:srgbClr val="C1EEFF"/>
          </a:solidFill>
          <a:latin typeface="Consolas" pitchFamily="49" charset="0"/>
        </a:defRPr>
      </a:lvl8pPr>
      <a:lvl9pPr marL="4538896" algn="l" rtl="0" fontAlgn="base">
        <a:spcBef>
          <a:spcPct val="0"/>
        </a:spcBef>
        <a:spcAft>
          <a:spcPct val="0"/>
        </a:spcAft>
        <a:defRPr sz="9963">
          <a:solidFill>
            <a:srgbClr val="C1EEFF"/>
          </a:solidFill>
          <a:latin typeface="Consolas" pitchFamily="49" charset="0"/>
        </a:defRPr>
      </a:lvl9pPr>
      <a:extLst/>
    </p:titleStyle>
    <p:bodyStyle>
      <a:lvl1pPr marL="1020464" indent="-851044" algn="l" rtl="0" eaLnBrk="0" fontAlgn="base" hangingPunct="0">
        <a:spcBef>
          <a:spcPts val="1737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7472" kern="1200">
          <a:solidFill>
            <a:schemeClr val="tx1"/>
          </a:solidFill>
          <a:latin typeface="+mn-lt"/>
          <a:ea typeface="+mn-ea"/>
          <a:cs typeface="+mn-cs"/>
        </a:defRPr>
      </a:lvl1pPr>
      <a:lvl2pPr marL="1836046" indent="-70920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6497" kern="1200">
          <a:solidFill>
            <a:schemeClr val="tx1"/>
          </a:solidFill>
          <a:latin typeface="+mn-lt"/>
          <a:ea typeface="+mn-ea"/>
          <a:cs typeface="+mn-cs"/>
        </a:defRPr>
      </a:lvl2pPr>
      <a:lvl3pPr marL="2470389" indent="-56736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956" kern="1200">
          <a:solidFill>
            <a:schemeClr val="tx1"/>
          </a:solidFill>
          <a:latin typeface="+mn-lt"/>
          <a:ea typeface="+mn-ea"/>
          <a:cs typeface="+mn-cs"/>
        </a:defRPr>
      </a:lvl3pPr>
      <a:lvl4pPr marL="3128371" indent="-567362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415" kern="1200">
          <a:solidFill>
            <a:schemeClr val="tx1"/>
          </a:solidFill>
          <a:latin typeface="+mn-lt"/>
          <a:ea typeface="+mn-ea"/>
          <a:cs typeface="+mn-cs"/>
        </a:defRPr>
      </a:lvl4pPr>
      <a:lvl5pPr marL="3676034" indent="-520082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981" kern="1200">
          <a:solidFill>
            <a:schemeClr val="tx1"/>
          </a:solidFill>
          <a:latin typeface="+mn-lt"/>
          <a:ea typeface="+mn-ea"/>
          <a:cs typeface="+mn-cs"/>
        </a:defRPr>
      </a:lvl5pPr>
      <a:lvl6pPr marL="4243868" indent="-52197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440" kern="1200">
          <a:solidFill>
            <a:schemeClr val="tx1"/>
          </a:solidFill>
          <a:latin typeface="+mn-lt"/>
          <a:ea typeface="+mn-ea"/>
          <a:cs typeface="+mn-cs"/>
        </a:defRPr>
      </a:lvl6pPr>
      <a:lvl7pPr marL="4720452" indent="-45389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4007" kern="1200">
          <a:solidFill>
            <a:schemeClr val="tx1"/>
          </a:solidFill>
          <a:latin typeface="+mn-lt"/>
          <a:ea typeface="+mn-ea"/>
          <a:cs typeface="+mn-cs"/>
        </a:defRPr>
      </a:lvl7pPr>
      <a:lvl8pPr marL="5197036" indent="-45389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4007" kern="1200">
          <a:solidFill>
            <a:schemeClr val="tx1"/>
          </a:solidFill>
          <a:latin typeface="+mn-lt"/>
          <a:ea typeface="+mn-ea"/>
          <a:cs typeface="+mn-cs"/>
        </a:defRPr>
      </a:lvl8pPr>
      <a:lvl9pPr marL="5673620" indent="-45389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4007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1347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2694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4041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5388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6736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8083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9430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90777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72671"/>
            <a:ext cx="23584721" cy="6486398"/>
          </a:xfrm>
          <a:prstGeom prst="rect">
            <a:avLst/>
          </a:prstGeom>
        </p:spPr>
        <p:txBody>
          <a:bodyPr wrap="square" lIns="226954" tIns="113478" rIns="226954" bIns="113478">
            <a:spAutoFit/>
          </a:bodyPr>
          <a:lstStyle/>
          <a:p>
            <a:pPr algn="ctr">
              <a:defRPr/>
            </a:pPr>
            <a:r>
              <a:rPr lang="en-US" sz="155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Qari</a:t>
            </a:r>
            <a:r>
              <a:rPr lang="en-US" sz="15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mill-</a:t>
            </a:r>
            <a:r>
              <a:rPr lang="en-US" sz="155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Ktieb</a:t>
            </a:r>
            <a:r>
              <a:rPr lang="mt-MT" sz="15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tal</a:t>
            </a:r>
            <a:r>
              <a:rPr lang="en-US" sz="15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-</a:t>
            </a:r>
          </a:p>
          <a:p>
            <a:pPr algn="ctr">
              <a:defRPr/>
            </a:pPr>
            <a:r>
              <a:rPr lang="en-US" sz="15161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Profeta</a:t>
            </a:r>
            <a:r>
              <a:rPr lang="en-US" sz="15161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I</a:t>
            </a:r>
            <a:r>
              <a:rPr lang="mt-MT" sz="15161" b="1" dirty="0">
                <a:solidFill>
                  <a:srgbClr val="0000CC"/>
                </a:solidFill>
                <a:latin typeface="Times New Roman" panose="02020603050405020304" pitchFamily="18" charset="0"/>
              </a:rPr>
              <a:t>żaija</a:t>
            </a:r>
            <a:endParaRPr lang="en-US" sz="15161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Iż</a:t>
            </a:r>
            <a:r>
              <a:rPr lang="el-GR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45, 6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b-8.18.21b-25</a:t>
            </a:r>
            <a:endParaRPr lang="en-GB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432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648235" y="1415665"/>
            <a:ext cx="22106456" cy="977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għax quddiemi tiltewa kull irkoppa, bija jaħlef kull ilsien.”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Għalija għad jgħidu: </a:t>
            </a:r>
          </a:p>
        </p:txBody>
      </p:sp>
    </p:spTree>
    <p:extLst>
      <p:ext uri="{BB962C8B-B14F-4D97-AF65-F5344CB8AC3E}">
        <p14:creationId xmlns:p14="http://schemas.microsoft.com/office/powerpoint/2010/main" val="994973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22611" y="253683"/>
            <a:ext cx="22754528" cy="12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‘Fil-Mulej waħdu hemm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il-ħaqq u l-qawwa!’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Għandu għad jiġu, kollhom mistħija, dawk kollha li nkurlaw għalih.</a:t>
            </a:r>
          </a:p>
        </p:txBody>
      </p:sp>
    </p:spTree>
    <p:extLst>
      <p:ext uri="{BB962C8B-B14F-4D97-AF65-F5344CB8AC3E}">
        <p14:creationId xmlns:p14="http://schemas.microsoft.com/office/powerpoint/2010/main" val="3904165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648235" y="2607505"/>
            <a:ext cx="22106456" cy="738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Fil-Mulej isib il-ġustizzja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jitfaħar in-nisel kollu ta’ Iżrael.</a:t>
            </a:r>
          </a:p>
        </p:txBody>
      </p:sp>
    </p:spTree>
    <p:extLst>
      <p:ext uri="{BB962C8B-B14F-4D97-AF65-F5344CB8AC3E}">
        <p14:creationId xmlns:p14="http://schemas.microsoft.com/office/powerpoint/2010/main" val="1660684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" y="3687709"/>
            <a:ext cx="23399749" cy="7317344"/>
          </a:xfrm>
          <a:prstGeom prst="rect">
            <a:avLst/>
          </a:prstGeom>
          <a:noFill/>
        </p:spPr>
        <p:txBody>
          <a:bodyPr wrap="square" lIns="211664" tIns="105833" rIns="211664" bIns="105833" rtlCol="0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mt-MT" sz="15161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711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587" y="3831718"/>
            <a:ext cx="23399751" cy="822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Qattru, smewwiet, mill-g</a:t>
            </a:r>
            <a:r>
              <a:rPr 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oli,</a:t>
            </a:r>
            <a:r>
              <a:rPr 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jraxxax </a:t>
            </a:r>
            <a:endParaRPr lang="mt-MT" sz="17326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is-s</a:t>
            </a:r>
            <a:r>
              <a:rPr 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 il-</a:t>
            </a:r>
            <a:r>
              <a:rPr 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ustizzja</a:t>
            </a:r>
            <a:endParaRPr lang="fi-FI" sz="17326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359" y="529408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1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67240" y="3635698"/>
            <a:ext cx="22665269" cy="499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nisma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 xi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jgħid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is-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sliem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ixandar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5042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68828" y="337168"/>
            <a:ext cx="22665269" cy="12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Qrib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tassew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mt-MT" sz="155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is-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salvazzjoni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tiegħu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għal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dawk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jibżgħu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minnu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biex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jgħammar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is-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sebħ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f’artna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591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587" y="1763490"/>
            <a:ext cx="23399751" cy="822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Qattru, smewwiet, mill-g</a:t>
            </a:r>
            <a:r>
              <a:rPr 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oli,</a:t>
            </a:r>
            <a:r>
              <a:rPr 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jraxxax </a:t>
            </a:r>
            <a:endParaRPr lang="mt-MT" sz="17326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is-s</a:t>
            </a:r>
            <a:r>
              <a:rPr 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 il-</a:t>
            </a:r>
            <a:r>
              <a:rPr 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ustizzja</a:t>
            </a:r>
            <a:endParaRPr lang="fi-FI" sz="17326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1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75107" y="2339554"/>
            <a:ext cx="22849536" cy="738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It-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tieba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 l-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fedeltà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jiltaqgħu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ġustizzja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 s-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sliem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jitbewsu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0466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75107" y="2339554"/>
            <a:ext cx="22849536" cy="738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fedeltà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mill-art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tinbet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l-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ġustizzja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mis-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sema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tixref</a:t>
            </a:r>
            <a:r>
              <a:rPr lang="en-GB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4278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610643" y="253683"/>
            <a:ext cx="22106456" cy="1189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16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“Jiena l-Mulej, m’hemmx ieħor ħliefi. Jien sawwart id-dawl u ħlaqt id-dlam;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161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jien nagħmel ir-riżq u noħloq id-deni; </a:t>
            </a:r>
          </a:p>
        </p:txBody>
      </p:sp>
    </p:spTree>
    <p:extLst>
      <p:ext uri="{BB962C8B-B14F-4D97-AF65-F5344CB8AC3E}">
        <p14:creationId xmlns:p14="http://schemas.microsoft.com/office/powerpoint/2010/main" val="328740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587" y="1979514"/>
            <a:ext cx="23399751" cy="822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Qattru, smewwiet, mill-g</a:t>
            </a:r>
            <a:r>
              <a:rPr 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oli,</a:t>
            </a:r>
            <a:r>
              <a:rPr 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jraxxax </a:t>
            </a:r>
            <a:endParaRPr lang="mt-MT" sz="17326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is-s</a:t>
            </a:r>
            <a:r>
              <a:rPr 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 il-</a:t>
            </a:r>
            <a:r>
              <a:rPr 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ustizzja</a:t>
            </a:r>
            <a:endParaRPr lang="fi-FI" sz="17326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71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59376" y="2483570"/>
            <a:ext cx="22480998" cy="738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 ukoll jagħti ġid tiegħu,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artna tagħti l-frott tagħha.</a:t>
            </a:r>
          </a:p>
        </p:txBody>
      </p:sp>
    </p:spTree>
    <p:extLst>
      <p:ext uri="{BB962C8B-B14F-4D97-AF65-F5344CB8AC3E}">
        <p14:creationId xmlns:p14="http://schemas.microsoft.com/office/powerpoint/2010/main" val="2909324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60964" y="1414871"/>
            <a:ext cx="22480998" cy="977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Il-ġustizzja quddiemu timxi,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s-sliem fuq il-passi tiegħu. </a:t>
            </a:r>
          </a:p>
        </p:txBody>
      </p:sp>
    </p:spTree>
    <p:extLst>
      <p:ext uri="{BB962C8B-B14F-4D97-AF65-F5344CB8AC3E}">
        <p14:creationId xmlns:p14="http://schemas.microsoft.com/office/powerpoint/2010/main" val="78622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-1" y="1763490"/>
            <a:ext cx="23399751" cy="822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./ </a:t>
            </a: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Qattru, smewwiet, mill-g</a:t>
            </a:r>
            <a:r>
              <a:rPr 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oli,</a:t>
            </a:r>
            <a:r>
              <a:rPr 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jraxxax </a:t>
            </a:r>
            <a:endParaRPr lang="mt-MT" sz="17326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is-s</a:t>
            </a:r>
            <a:r>
              <a:rPr 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 il-</a:t>
            </a:r>
            <a:r>
              <a:rPr lang="mt-MT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nl-NL" sz="17326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ustizzja</a:t>
            </a:r>
            <a:endParaRPr lang="fi-FI" sz="17326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13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9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8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15693"/>
            <a:ext cx="22838996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1587" y="265160"/>
            <a:ext cx="23399751" cy="12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Għolli leħnek bil-qawwa kollha,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 li tagħti l-aħbar it-tajba;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hawn hu Sidi l-Mulej, li ġej bil-qawwa.</a:t>
            </a:r>
          </a:p>
        </p:txBody>
      </p:sp>
    </p:spTree>
    <p:extLst>
      <p:ext uri="{BB962C8B-B14F-4D97-AF65-F5344CB8AC3E}">
        <p14:creationId xmlns:p14="http://schemas.microsoft.com/office/powerpoint/2010/main" val="924837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7"/>
            <a:ext cx="409016" cy="89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8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15693"/>
            <a:ext cx="22838996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8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763351"/>
            <a:ext cx="23399751" cy="8187076"/>
          </a:xfrm>
        </p:spPr>
        <p:txBody>
          <a:bodyPr>
            <a:noAutofit/>
          </a:bodyPr>
          <a:lstStyle/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Qari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mill-Evan</a:t>
            </a:r>
            <a:r>
              <a:rPr lang="mt-MT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skont</a:t>
            </a:r>
            <a:r>
              <a:rPr lang="en-GB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161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5161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Luqa</a:t>
            </a:r>
            <a:endParaRPr lang="en-US" sz="15161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7, 19-23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mt-MT" sz="15161" i="1" spc="-373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15500" b="1" i="1" spc="-373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spc="-373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5500" b="1" i="1" spc="-373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spc="-373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spc="-373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spc="-373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5500" b="1" i="1" spc="-373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87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32211" y="1115418"/>
            <a:ext cx="22538504" cy="977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F’dak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iż-żmien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Ġwanni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sejjaħ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tnejn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mid-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tiegħu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mt-MT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bagħathom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għand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biex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jistaqsuh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31811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30623" y="2608299"/>
            <a:ext cx="22538504" cy="738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Inti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huwa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dak li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għandu</a:t>
            </a:r>
            <a:endParaRPr lang="en-US" sz="15500" b="1" i="1" dirty="0">
              <a:solidFill>
                <a:srgbClr val="4C00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jiġi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jew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nistennew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lil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ħaddieħor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mt-MT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5500" b="1" i="1" dirty="0">
              <a:solidFill>
                <a:srgbClr val="4C00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6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50603" y="1415665"/>
            <a:ext cx="22898544" cy="977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jiena l-Mulej, li nagħmel dan kollu. Qattru, smewwiet, mill-għoli, u jraxxax is-sħab il-ġustizzja;</a:t>
            </a:r>
          </a:p>
        </p:txBody>
      </p:sp>
    </p:spTree>
    <p:extLst>
      <p:ext uri="{BB962C8B-B14F-4D97-AF65-F5344CB8AC3E}">
        <p14:creationId xmlns:p14="http://schemas.microsoft.com/office/powerpoint/2010/main" val="2494395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30623" y="3800139"/>
            <a:ext cx="22538504" cy="499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Kif dawk it-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tnejn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waslu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ħdejh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qalulu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mt-MT" sz="15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734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78595" y="251322"/>
            <a:ext cx="23042560" cy="12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spc="-300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5500" b="1" i="1" spc="-300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Ġwanni</a:t>
            </a:r>
            <a:r>
              <a:rPr lang="en-US" sz="15500" b="1" i="1" spc="-300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l-Battista</a:t>
            </a:r>
            <a:r>
              <a:rPr lang="mt-MT" sz="15500" b="1" i="1" spc="-300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i="1" spc="-300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bagħatna</a:t>
            </a:r>
            <a:r>
              <a:rPr lang="mt-MT" sz="15500" b="1" i="1" spc="-300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għandek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biex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nistaqsuk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mt-MT" sz="15500" b="1" i="1" dirty="0">
              <a:solidFill>
                <a:srgbClr val="4C00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mt-MT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Inti huwa dak li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għandu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jiġi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jew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nistennew</a:t>
            </a:r>
            <a:r>
              <a:rPr lang="mt-MT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 </a:t>
            </a:r>
            <a:r>
              <a:rPr lang="en-US" sz="15500" b="1" i="1" dirty="0" err="1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ħaddieħor</a:t>
            </a:r>
            <a:r>
              <a:rPr lang="en-US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mt-MT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 ”</a:t>
            </a:r>
            <a:endParaRPr lang="en-US" sz="15500" b="1" i="1" dirty="0">
              <a:solidFill>
                <a:srgbClr val="4C00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455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66627" y="395338"/>
            <a:ext cx="22538504" cy="12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Dak il-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ħin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stess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Ġesù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fejjaq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ħafna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nies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mill-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mard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mt-MT" sz="15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mit-tbatijiet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mt-MT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ispirti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ħżiena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bosta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għomja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għoġbu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jagħtihom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id-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dawl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9057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30623" y="3800933"/>
            <a:ext cx="22538504" cy="499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Imbagħad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wieġeb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qalilhom</a:t>
            </a:r>
            <a:r>
              <a:rPr lang="en-US" sz="15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mt-MT" sz="15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293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32211" y="222237"/>
            <a:ext cx="22538504" cy="12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Morru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agħtu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Ġwanni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aħbar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ta’dak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rajtu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smajtu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kif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għomja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qegħdin jerġgħu jaraw, </a:t>
            </a: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iz-zopop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jimxu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15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30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32211" y="1414871"/>
            <a:ext cx="22538504" cy="977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lebbrużi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jfiqu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it-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torox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jisimgħu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mejtin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iqumu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u kif il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bxara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tajba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qiegħda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tixxandar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lill-fqar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46516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32211" y="3800933"/>
            <a:ext cx="22538504" cy="499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Hieni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hu min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jitfixkilx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minħabba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4304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013582" y="3800933"/>
            <a:ext cx="21372586" cy="499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3116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22611" y="253683"/>
            <a:ext cx="22826536" cy="12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tinfetaħ l-art u tinbet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is-salvazzjoni, u tinbet magħha l-ġustizzja.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Jiena l-Mulej, jien ħlaqtha.”</a:t>
            </a:r>
          </a:p>
        </p:txBody>
      </p:sp>
    </p:spTree>
    <p:extLst>
      <p:ext uri="{BB962C8B-B14F-4D97-AF65-F5344CB8AC3E}">
        <p14:creationId xmlns:p14="http://schemas.microsoft.com/office/powerpoint/2010/main" val="1290263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22611" y="253683"/>
            <a:ext cx="22754528" cy="1189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16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Għax dan jgħid il-Mulej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16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 ħalaq is-smewwiet;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16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 li </a:t>
            </a:r>
            <a:r>
              <a:rPr lang="mt-MT" sz="15161" spc="-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 tassew Alla, li sawwar l-art, </a:t>
            </a:r>
            <a:r>
              <a:rPr lang="mt-MT" sz="1516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għamilha u wettaqha, </a:t>
            </a:r>
            <a:endParaRPr lang="mt-MT" sz="15161" spc="-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180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94619" y="2608299"/>
            <a:ext cx="22682520" cy="738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ħalaqhiex għall-baħħ, </a:t>
            </a:r>
            <a:r>
              <a:rPr lang="mt-MT" sz="15500" spc="-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sawwarha biex jgħammru fiha: </a:t>
            </a:r>
          </a:p>
        </p:txBody>
      </p:sp>
    </p:spTree>
    <p:extLst>
      <p:ext uri="{BB962C8B-B14F-4D97-AF65-F5344CB8AC3E}">
        <p14:creationId xmlns:p14="http://schemas.microsoft.com/office/powerpoint/2010/main" val="4117647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52191" y="1415665"/>
            <a:ext cx="22898544" cy="977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“Jien hu l-Mulej, u m’hemm ħadd ħliefi! Mhux jien il-Mulej? U ma hemm ebda Alla ħliefi; </a:t>
            </a:r>
          </a:p>
        </p:txBody>
      </p:sp>
    </p:spTree>
    <p:extLst>
      <p:ext uri="{BB962C8B-B14F-4D97-AF65-F5344CB8AC3E}">
        <p14:creationId xmlns:p14="http://schemas.microsoft.com/office/powerpoint/2010/main" val="3373185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50603" y="209278"/>
            <a:ext cx="22898544" cy="1215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 ġust u salvatur, ma hemm ħadd għajri.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Duru lejja mill-ġdid, truf kollha tal-art, u intom tkunu salvi! </a:t>
            </a:r>
            <a:endParaRPr lang="mt-MT" sz="1516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78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50603" y="253683"/>
            <a:ext cx="22898544" cy="1220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6954" tIns="113478" rIns="226954" bIns="11347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għax jien hu Alla, u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 hemm ħadd ħliefi! Bija nnifsi ˙lift, minn fommi ħarġet il-ġustizzja, u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l-kelma ma terġax lura: </a:t>
            </a:r>
          </a:p>
        </p:txBody>
      </p:sp>
    </p:spTree>
    <p:extLst>
      <p:ext uri="{BB962C8B-B14F-4D97-AF65-F5344CB8AC3E}">
        <p14:creationId xmlns:p14="http://schemas.microsoft.com/office/powerpoint/2010/main" val="3363528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558</Words>
  <Application>Microsoft Office PowerPoint</Application>
  <PresentationFormat>Custom</PresentationFormat>
  <Paragraphs>76</Paragraphs>
  <Slides>38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Il-Mulej ftakar f’Anna u wildet iben u semmietu Samwel..</dc:title>
  <dc:creator>Alfred Caruana</dc:creator>
  <cp:lastModifiedBy>Alfred Caruan a</cp:lastModifiedBy>
  <cp:revision>54</cp:revision>
  <dcterms:created xsi:type="dcterms:W3CDTF">2012-07-21T16:47:17Z</dcterms:created>
  <dcterms:modified xsi:type="dcterms:W3CDTF">2023-10-02T03:06:50Z</dcterms:modified>
</cp:coreProperties>
</file>