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88" r:id="rId2"/>
    <p:sldId id="259" r:id="rId3"/>
    <p:sldId id="260" r:id="rId4"/>
    <p:sldId id="284" r:id="rId5"/>
    <p:sldId id="316" r:id="rId6"/>
    <p:sldId id="285" r:id="rId7"/>
    <p:sldId id="289" r:id="rId8"/>
    <p:sldId id="317" r:id="rId9"/>
    <p:sldId id="290" r:id="rId10"/>
    <p:sldId id="291" r:id="rId11"/>
    <p:sldId id="292" r:id="rId12"/>
    <p:sldId id="293" r:id="rId13"/>
    <p:sldId id="294" r:id="rId14"/>
    <p:sldId id="295" r:id="rId15"/>
    <p:sldId id="307" r:id="rId16"/>
    <p:sldId id="318" r:id="rId17"/>
    <p:sldId id="296" r:id="rId18"/>
    <p:sldId id="319" r:id="rId19"/>
    <p:sldId id="308" r:id="rId20"/>
    <p:sldId id="309" r:id="rId21"/>
    <p:sldId id="266" r:id="rId22"/>
    <p:sldId id="267" r:id="rId23"/>
    <p:sldId id="268" r:id="rId24"/>
    <p:sldId id="310" r:id="rId25"/>
    <p:sldId id="280" r:id="rId26"/>
    <p:sldId id="311" r:id="rId27"/>
    <p:sldId id="298" r:id="rId28"/>
    <p:sldId id="312" r:id="rId29"/>
    <p:sldId id="321" r:id="rId30"/>
    <p:sldId id="270" r:id="rId31"/>
    <p:sldId id="320" r:id="rId32"/>
    <p:sldId id="271" r:id="rId33"/>
    <p:sldId id="272" r:id="rId34"/>
    <p:sldId id="299" r:id="rId35"/>
    <p:sldId id="300" r:id="rId36"/>
    <p:sldId id="301" r:id="rId37"/>
    <p:sldId id="302" r:id="rId38"/>
    <p:sldId id="322" r:id="rId39"/>
    <p:sldId id="303" r:id="rId40"/>
    <p:sldId id="304" r:id="rId41"/>
    <p:sldId id="306" r:id="rId42"/>
    <p:sldId id="324" r:id="rId43"/>
    <p:sldId id="323" r:id="rId44"/>
    <p:sldId id="315" r:id="rId45"/>
    <p:sldId id="305" r:id="rId4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270"/>
    <a:srgbClr val="003300"/>
    <a:srgbClr val="FCDAB5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04" autoAdjust="0"/>
  </p:normalViewPr>
  <p:slideViewPr>
    <p:cSldViewPr>
      <p:cViewPr varScale="1">
        <p:scale>
          <a:sx n="39" d="100"/>
          <a:sy n="39" d="100"/>
        </p:scale>
        <p:origin x="108" y="750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11099"/>
            <a:ext cx="233997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dirty="0">
                <a:solidFill>
                  <a:prstClr val="black"/>
                </a:solidFill>
                <a:latin typeface="Times New Roman" pitchFamily="18" charset="0"/>
              </a:rPr>
              <a:t>Qari mill-Ktieb ta' </a:t>
            </a:r>
            <a:endParaRPr lang="en-GB" sz="155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/>
            <a:r>
              <a:rPr lang="mt-MT" sz="155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Neħemija</a:t>
            </a:r>
            <a:endParaRPr lang="en-US" sz="155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 8, 1-4a. 5-6. 7b-12</a:t>
            </a:r>
          </a:p>
        </p:txBody>
      </p:sp>
    </p:spTree>
    <p:extLst>
      <p:ext uri="{BB962C8B-B14F-4D97-AF65-F5344CB8AC3E}">
        <p14:creationId xmlns:p14="http://schemas.microsoft.com/office/powerpoint/2010/main" val="13862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l-Liġi lill-poplu, u l-poplu</a:t>
            </a:r>
          </a:p>
          <a:p>
            <a:r>
              <a:rPr lang="mt-MT" sz="15500" dirty="0">
                <a:latin typeface="Times New Roman" pitchFamily="18" charset="0"/>
              </a:rPr>
              <a:t>baqa’ wieqaf fejn kien. </a:t>
            </a:r>
          </a:p>
          <a:p>
            <a:r>
              <a:rPr lang="mt-MT" sz="15500" dirty="0">
                <a:latin typeface="Times New Roman" pitchFamily="18" charset="0"/>
              </a:rPr>
              <a:t>Dawn qraw mill-Ktieb </a:t>
            </a:r>
          </a:p>
          <a:p>
            <a:r>
              <a:rPr lang="mt-MT" sz="15500" dirty="0">
                <a:latin typeface="Times New Roman" pitchFamily="18" charset="0"/>
              </a:rPr>
              <a:t>tal-Liġi b’mod li jiftiehem, fissruh, u spjegaw il-qari. </a:t>
            </a:r>
          </a:p>
        </p:txBody>
      </p:sp>
    </p:spTree>
    <p:extLst>
      <p:ext uri="{BB962C8B-B14F-4D97-AF65-F5344CB8AC3E}">
        <p14:creationId xmlns:p14="http://schemas.microsoft.com/office/powerpoint/2010/main" val="118028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27764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Imbagħad Neħemija, </a:t>
            </a:r>
          </a:p>
          <a:p>
            <a:r>
              <a:rPr lang="mt-MT" sz="15500" dirty="0">
                <a:latin typeface="Times New Roman" pitchFamily="18" charset="0"/>
              </a:rPr>
              <a:t>li kien il-gvernatur, Esdra, </a:t>
            </a:r>
          </a:p>
          <a:p>
            <a:r>
              <a:rPr lang="mt-MT" sz="15500" dirty="0">
                <a:latin typeface="Times New Roman" pitchFamily="18" charset="0"/>
              </a:rPr>
              <a:t>il-qassis u skriba, u </a:t>
            </a:r>
          </a:p>
          <a:p>
            <a:r>
              <a:rPr lang="mt-MT" sz="15500" dirty="0">
                <a:latin typeface="Times New Roman" pitchFamily="18" charset="0"/>
              </a:rPr>
              <a:t>l-Leviti li kienu qegħdin jgħallmu lill-poplu, qalu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2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10673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lin-nies kollha:</a:t>
            </a:r>
          </a:p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hu jum qaddis, ikkonsagrat lill-Mulej 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tagħkom. Titnikktux 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en-GB" sz="15500" b="1" dirty="0">
                <a:solidFill>
                  <a:srgbClr val="4F2270"/>
                </a:solidFill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tibkux!”</a:t>
            </a:r>
          </a:p>
        </p:txBody>
      </p:sp>
    </p:spTree>
    <p:extLst>
      <p:ext uri="{BB962C8B-B14F-4D97-AF65-F5344CB8AC3E}">
        <p14:creationId xmlns:p14="http://schemas.microsoft.com/office/powerpoint/2010/main" val="106191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412982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t-MT" sz="15500" dirty="0">
                <a:latin typeface="Times New Roman" pitchFamily="18" charset="0"/>
              </a:rPr>
              <a:t>Għax il-poplu kollu kien infexx jibki meta sama’</a:t>
            </a:r>
          </a:p>
          <a:p>
            <a:r>
              <a:rPr lang="mt-MT" sz="15500" dirty="0">
                <a:latin typeface="Times New Roman" pitchFamily="18" charset="0"/>
              </a:rPr>
              <a:t>kliem l-Liġi.</a:t>
            </a:r>
          </a:p>
          <a:p>
            <a:r>
              <a:rPr lang="mt-MT" sz="15500" dirty="0">
                <a:latin typeface="Times New Roman" pitchFamily="18" charset="0"/>
              </a:rPr>
              <a:t>U żiedu jgħidulhom:</a:t>
            </a:r>
          </a:p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“Morru u kulu laħam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27764"/>
            <a:ext cx="22161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imsemmen u ixorbu nbid</a:t>
            </a:r>
          </a:p>
          <a:p>
            <a:pPr lvl="0"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ħelu, u lil dak li ma 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ħejjewlu xejn ibagħtulu 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sehem minn dak li għandkom. Dan hu jum</a:t>
            </a:r>
          </a:p>
        </p:txBody>
      </p:sp>
    </p:spTree>
    <p:extLst>
      <p:ext uri="{BB962C8B-B14F-4D97-AF65-F5344CB8AC3E}">
        <p14:creationId xmlns:p14="http://schemas.microsoft.com/office/powerpoint/2010/main" val="388137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73163"/>
            <a:ext cx="22161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għall-Mulej. La ssewdux qalbkom, għax 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il-ferħ tal-Mulej </a:t>
            </a:r>
          </a:p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il-qawwa tagħkom.”</a:t>
            </a:r>
          </a:p>
          <a:p>
            <a:r>
              <a:rPr lang="mt-MT" sz="15500" dirty="0">
                <a:latin typeface="Times New Roman" pitchFamily="18" charset="0"/>
              </a:rPr>
              <a:t>U l-Leviti komplew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73163"/>
            <a:ext cx="2216155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t-MT" sz="15500" dirty="0">
                <a:latin typeface="Times New Roman" pitchFamily="18" charset="0"/>
              </a:rPr>
              <a:t>iqawwu qalb il-poplu u jgħidulu:</a:t>
            </a:r>
          </a:p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“Isktu! Dan hu jum qaddis. 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ssewdux qalbkom.”</a:t>
            </a:r>
            <a:endParaRPr lang="en-GB" sz="15500" b="1" i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46583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Imbagħad il-poplu kollu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telaq biex jiekol u jixrob,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jibgħat jaqsam ma’ ħaddieħor, u biex jagħmel</a:t>
            </a:r>
          </a:p>
          <a:p>
            <a:r>
              <a:rPr lang="mt-MT" sz="15500" dirty="0">
                <a:latin typeface="Times New Roman" pitchFamily="18" charset="0"/>
              </a:rPr>
              <a:t>festa b’ferħ kbir, għax kien</a:t>
            </a:r>
          </a:p>
        </p:txBody>
      </p:sp>
    </p:spTree>
    <p:extLst>
      <p:ext uri="{BB962C8B-B14F-4D97-AF65-F5344CB8AC3E}">
        <p14:creationId xmlns:p14="http://schemas.microsoft.com/office/powerpoint/2010/main" val="249085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3868559"/>
            <a:ext cx="2236009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fehem dak kollu li kienu għallmuh.</a:t>
            </a:r>
          </a:p>
        </p:txBody>
      </p:sp>
    </p:spTree>
    <p:extLst>
      <p:ext uri="{BB962C8B-B14F-4D97-AF65-F5344CB8AC3E}">
        <p14:creationId xmlns:p14="http://schemas.microsoft.com/office/powerpoint/2010/main" val="249085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6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26483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F’dak iż-żmien, il-poplu kollu nġabar flimkien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fil-misraħ ta’ quddiem Bieb l-Ilma, u talbu lil Esdra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l-iskriba biex iġib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99794"/>
            <a:ext cx="233997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675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6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9202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Il-liġi tal-Mulej perfetta,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tagħti l-ħajja;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ix-xhieda tal-Mulej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 sewwa,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tgħallem lil min ma jafx.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86332"/>
            <a:ext cx="233997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6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7764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Il-preċetti tal-Mulej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dritti, u jferrħu l-qalb;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il-kmandament tal-Mulej safi,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jdawwal l-għajnejn.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86332"/>
            <a:ext cx="233997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0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27764"/>
            <a:ext cx="2339975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Il-biża’ tal-Mulej sinċier,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jibqa’ għall dejjem;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il-ġudizzji tal-Mulej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mseddqa għalkollox.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86332"/>
            <a:ext cx="233997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01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513648"/>
            <a:ext cx="2150283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Egħżeż mid-deheb,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mid-deheb l-aktar fin,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oħla mill-għasel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mill-qtar tax-xehda.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5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86332"/>
            <a:ext cx="233997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77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357" y="476320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214477"/>
            <a:ext cx="2203444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il-Ktieb tal-Liġi ta’ Mosè li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l-Mulej kien ta lil Iżrael.</a:t>
            </a:r>
          </a:p>
          <a:p>
            <a:r>
              <a:rPr lang="mt-MT" sz="15500" dirty="0">
                <a:latin typeface="Times New Roman" pitchFamily="18" charset="0"/>
              </a:rPr>
              <a:t>Kien  l-ewwel tas-seba’ xahar mela, u Esdra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l-qassis ġieb il-Liġi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26985" y="2585218"/>
            <a:ext cx="2207434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s-Saltna ta’ Alla waslet; indmu u emmnu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fl-E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VAN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ĠELJU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357" y="476320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9400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F’dak iż-żmien, il-Mulej għażel tnejn u sebgħin oħra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bagħathom tnejn tnejn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qablu f’kull belt u post fejn </a:t>
            </a:r>
            <a:r>
              <a:rPr lang="mt-MT" sz="15500" spc="-150" dirty="0">
                <a:latin typeface="Times New Roman" pitchFamily="18" charset="0"/>
              </a:rPr>
              <a:t>kien se jmur hu.</a:t>
            </a:r>
            <a:r>
              <a:rPr lang="en-GB" sz="15500" spc="-150" dirty="0">
                <a:latin typeface="Times New Roman" pitchFamily="18" charset="0"/>
              </a:rPr>
              <a:t> </a:t>
            </a:r>
            <a:r>
              <a:rPr lang="mt-MT" sz="15500" spc="-150" dirty="0">
                <a:latin typeface="Times New Roman" pitchFamily="18" charset="0"/>
              </a:rPr>
              <a:t>U qalilhom:</a:t>
            </a:r>
            <a:endParaRPr lang="mt-MT" sz="15500" i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0656"/>
            <a:ext cx="227545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“Il-ħsad huwa kbir, imma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l-ħaddiema ftit. Itolbu mela lil Sid il-ħsad biex jibgħat ħaddiema għall-ħsad tiegħu. </a:t>
            </a:r>
          </a:p>
        </p:txBody>
      </p:sp>
    </p:spTree>
    <p:extLst>
      <p:ext uri="{BB962C8B-B14F-4D97-AF65-F5344CB8AC3E}">
        <p14:creationId xmlns:p14="http://schemas.microsoft.com/office/powerpoint/2010/main" val="1763541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10673"/>
            <a:ext cx="2230499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5500" b="1" i="1" spc="-3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mt-MT" dirty="0"/>
              <a:t>Morru! Araw, qiegħed nibgħatkom bħal ħrief qalb l-ilpup. </a:t>
            </a:r>
          </a:p>
          <a:p>
            <a:r>
              <a:rPr lang="mt-MT" dirty="0"/>
              <a:t>Teħdux magħkom la but, </a:t>
            </a:r>
            <a:endParaRPr lang="en-GB" dirty="0"/>
          </a:p>
          <a:p>
            <a:r>
              <a:rPr lang="mt-MT" dirty="0"/>
              <a:t>la ħorġa u lanqas qrieq,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138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fit-</a:t>
            </a:r>
            <a:r>
              <a:rPr lang="fr-FR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fr-FR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fr-FR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issellmu</a:t>
            </a:r>
            <a:r>
              <a:rPr lang="fr-FR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fr-FR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fr-FR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Fid-dar fejn tidħlu,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l-ewwel għidu: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‘Is-sliem lil din id-dar!’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80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400977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jekk fiha jkun hemm min iħobb is-sliem, jistrieħ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is-sliem tagħkom fuqu;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le, it-tislima tagħkom terġa’  lura għandkom.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30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4085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Ibqgħu għand dik il-familja,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kulu u ixorbu milli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jkollhom huma, għax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il-ħaddiem ħaqqu ħlasu. </a:t>
            </a:r>
          </a:p>
        </p:txBody>
      </p:sp>
    </p:spTree>
    <p:extLst>
      <p:ext uri="{BB962C8B-B14F-4D97-AF65-F5344CB8AC3E}">
        <p14:creationId xmlns:p14="http://schemas.microsoft.com/office/powerpoint/2010/main" val="1722230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Toqogħdux idduru minn familja għal oħra.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F’kull belt li fiha tmorru u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jilqgħukom, kulu dak li jqegħdulkom quddiemkom;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0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quddiem il-ġemgħa, li kienet magħmula minn irġiel, nisa u oħrajn, li kienu jifhmu dak 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jisimgħu.</a:t>
            </a:r>
          </a:p>
          <a:p>
            <a:r>
              <a:rPr lang="mt-MT" sz="15500" dirty="0">
                <a:latin typeface="Times New Roman" pitchFamily="18" charset="0"/>
              </a:rPr>
              <a:t>U mis-sebħ sa nofsinhar</a:t>
            </a:r>
          </a:p>
        </p:txBody>
      </p:sp>
    </p:spTree>
    <p:extLst>
      <p:ext uri="{BB962C8B-B14F-4D97-AF65-F5344CB8AC3E}">
        <p14:creationId xmlns:p14="http://schemas.microsoft.com/office/powerpoint/2010/main" val="3878037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fejqu l-morda li jkun hemm;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lin-nies għidulhom: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‘Is-Saltna ta’ Alla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waslitilkom.’ </a:t>
            </a:r>
          </a:p>
        </p:txBody>
      </p:sp>
    </p:spTree>
    <p:extLst>
      <p:ext uri="{BB962C8B-B14F-4D97-AF65-F5344CB8AC3E}">
        <p14:creationId xmlns:p14="http://schemas.microsoft.com/office/powerpoint/2010/main" val="2216661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676719"/>
            <a:ext cx="2236009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l-belt li fiha tidħlu u ma jilqgħukomx, oħorġu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fil-pjazez tagħha u għidu:</a:t>
            </a:r>
          </a:p>
        </p:txBody>
      </p:sp>
    </p:spTree>
    <p:extLst>
      <p:ext uri="{BB962C8B-B14F-4D97-AF65-F5344CB8AC3E}">
        <p14:creationId xmlns:p14="http://schemas.microsoft.com/office/powerpoint/2010/main" val="594692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6326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‘Sa t-trab ta’ beltkom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infarfru minn ma’ riġlejna,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nħalluh għalikom.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kunu afu dan: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is-Saltna ta’ Alla waslet.’</a:t>
            </a:r>
          </a:p>
        </p:txBody>
      </p:sp>
    </p:spTree>
    <p:extLst>
      <p:ext uri="{BB962C8B-B14F-4D97-AF65-F5344CB8AC3E}">
        <p14:creationId xmlns:p14="http://schemas.microsoft.com/office/powerpoint/2010/main" val="1266576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675925"/>
            <a:ext cx="2236009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 li dak il-jum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eħfef għal Sodoma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milli għal dik il-belt.”</a:t>
            </a:r>
          </a:p>
        </p:txBody>
      </p:sp>
    </p:spTree>
    <p:extLst>
      <p:ext uri="{BB962C8B-B14F-4D97-AF65-F5344CB8AC3E}">
        <p14:creationId xmlns:p14="http://schemas.microsoft.com/office/powerpoint/2010/main" val="594692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3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2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792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qara minnu quddiem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l-irġiel, in-nisa, u dawk li kienu kapaċi jifhmu, iħares lejn il-misraħ li hemm quddiem Bieb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fi-FI" sz="15500" dirty="0">
                <a:latin typeface="Times New Roman" pitchFamily="18" charset="0"/>
              </a:rPr>
              <a:t>l-Ilma. </a:t>
            </a:r>
          </a:p>
        </p:txBody>
      </p:sp>
    </p:spTree>
    <p:extLst>
      <p:ext uri="{BB962C8B-B14F-4D97-AF65-F5344CB8AC3E}">
        <p14:creationId xmlns:p14="http://schemas.microsoft.com/office/powerpoint/2010/main" val="387803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70106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500" dirty="0">
                <a:latin typeface="Times New Roman" pitchFamily="18" charset="0"/>
              </a:rPr>
              <a:t>U l-poplu kollu kien attent</a:t>
            </a:r>
            <a:endParaRPr lang="mt-MT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jisma’ l-qari tal-Ktieb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tal-Liġi. Esdra l-iskriba kien wieqaf fuq palk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tal-injam, li kienu waqqfu</a:t>
            </a:r>
          </a:p>
        </p:txBody>
      </p:sp>
    </p:spTree>
    <p:extLst>
      <p:ext uri="{BB962C8B-B14F-4D97-AF65-F5344CB8AC3E}">
        <p14:creationId xmlns:p14="http://schemas.microsoft.com/office/powerpoint/2010/main" val="250483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591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għall-okkażjoni.</a:t>
            </a:r>
          </a:p>
          <a:p>
            <a:r>
              <a:rPr lang="mt-MT" sz="15500" dirty="0">
                <a:latin typeface="Times New Roman" pitchFamily="18" charset="0"/>
              </a:rPr>
              <a:t>Esdra fetaħ il-Ktieb u rah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kulħadd jagħmel dan billi</a:t>
            </a:r>
          </a:p>
          <a:p>
            <a:r>
              <a:rPr lang="mt-MT" sz="15500" dirty="0">
                <a:latin typeface="Times New Roman" pitchFamily="18" charset="0"/>
              </a:rPr>
              <a:t>kien fil-għoli ’l fuq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mill-poplu kollu. U meta</a:t>
            </a:r>
          </a:p>
        </p:txBody>
      </p:sp>
    </p:spTree>
    <p:extLst>
      <p:ext uri="{BB962C8B-B14F-4D97-AF65-F5344CB8AC3E}">
        <p14:creationId xmlns:p14="http://schemas.microsoft.com/office/powerpoint/2010/main" val="294544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591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fetaħ il-ktieb kulħadd qam bilwieqfa. U Esdra bierek il-Mulej, Alla l-kbir, 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l-poplu kollu b’idejh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merfugħin ’il fuq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wieġeb:</a:t>
            </a:r>
          </a:p>
        </p:txBody>
      </p:sp>
    </p:spTree>
    <p:extLst>
      <p:ext uri="{BB962C8B-B14F-4D97-AF65-F5344CB8AC3E}">
        <p14:creationId xmlns:p14="http://schemas.microsoft.com/office/powerpoint/2010/main" val="294544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10673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“Ammen,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mmen.”</a:t>
            </a:r>
          </a:p>
          <a:p>
            <a:r>
              <a:rPr lang="mt-MT" sz="15500" dirty="0">
                <a:latin typeface="Times New Roman" pitchFamily="18" charset="0"/>
              </a:rPr>
              <a:t>U nxteħtu għarkupptejhom b’wiċċhom mal-art jagħtu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qima lill-Mulej.</a:t>
            </a:r>
          </a:p>
          <a:p>
            <a:r>
              <a:rPr lang="mt-MT" sz="15500" dirty="0">
                <a:latin typeface="Times New Roman" pitchFamily="18" charset="0"/>
              </a:rPr>
              <a:t>Il-Leviti, qagħdu jgħallmu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24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765</Words>
  <Application>Microsoft Office PowerPoint</Application>
  <PresentationFormat>Custom</PresentationFormat>
  <Paragraphs>132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81</cp:revision>
  <dcterms:created xsi:type="dcterms:W3CDTF">2011-07-27T18:05:40Z</dcterms:created>
  <dcterms:modified xsi:type="dcterms:W3CDTF">2023-09-27T14:41:06Z</dcterms:modified>
</cp:coreProperties>
</file>