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5" r:id="rId2"/>
    <p:sldId id="287" r:id="rId3"/>
    <p:sldId id="288" r:id="rId4"/>
    <p:sldId id="289" r:id="rId5"/>
    <p:sldId id="310" r:id="rId6"/>
    <p:sldId id="290" r:id="rId7"/>
    <p:sldId id="291" r:id="rId8"/>
    <p:sldId id="292" r:id="rId9"/>
    <p:sldId id="311" r:id="rId10"/>
    <p:sldId id="303" r:id="rId11"/>
    <p:sldId id="304" r:id="rId12"/>
    <p:sldId id="305" r:id="rId13"/>
    <p:sldId id="265" r:id="rId14"/>
    <p:sldId id="296" r:id="rId15"/>
    <p:sldId id="266" r:id="rId16"/>
    <p:sldId id="297" r:id="rId17"/>
    <p:sldId id="298" r:id="rId18"/>
    <p:sldId id="312" r:id="rId19"/>
    <p:sldId id="306" r:id="rId20"/>
    <p:sldId id="269" r:id="rId21"/>
    <p:sldId id="299" r:id="rId22"/>
    <p:sldId id="316" r:id="rId23"/>
    <p:sldId id="307" r:id="rId24"/>
    <p:sldId id="313" r:id="rId25"/>
    <p:sldId id="271" r:id="rId26"/>
    <p:sldId id="317" r:id="rId27"/>
    <p:sldId id="272" r:id="rId28"/>
    <p:sldId id="273" r:id="rId29"/>
    <p:sldId id="318" r:id="rId30"/>
    <p:sldId id="300" r:id="rId31"/>
    <p:sldId id="301" r:id="rId32"/>
    <p:sldId id="315" r:id="rId33"/>
    <p:sldId id="309" r:id="rId34"/>
    <p:sldId id="302" r:id="rId35"/>
  </p:sldIdLst>
  <p:sldSz cx="23399750" cy="12599988"/>
  <p:notesSz cx="6858000" cy="9144000"/>
  <p:defaultTextStyle>
    <a:defPPr>
      <a:defRPr lang="en-US"/>
    </a:defPPr>
    <a:lvl1pPr marL="0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863971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1727942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2591913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3455883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4319854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5183825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6047796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6911767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  <a:srgbClr val="FCD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04" autoAdjust="0"/>
  </p:normalViewPr>
  <p:slideViewPr>
    <p:cSldViewPr>
      <p:cViewPr varScale="1">
        <p:scale>
          <a:sx n="39" d="100"/>
          <a:sy n="39" d="100"/>
        </p:scale>
        <p:origin x="108" y="750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98556-20B3-46A3-9F99-7EC9EA1041B2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2428-BC36-482A-9784-5F0A65ABD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1pPr>
    <a:lvl2pPr marL="863971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2pPr>
    <a:lvl3pPr marL="1727942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3pPr>
    <a:lvl4pPr marL="2591913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4pPr>
    <a:lvl5pPr marL="3455883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5pPr>
    <a:lvl6pPr marL="4319854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6pPr>
    <a:lvl7pPr marL="5183825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7pPr>
    <a:lvl8pPr marL="6047796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8pPr>
    <a:lvl9pPr marL="6911767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6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6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7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3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2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6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40000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000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1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1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5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3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1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7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00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894360"/>
            <a:ext cx="23399749" cy="6812855"/>
          </a:xfrm>
        </p:spPr>
        <p:txBody>
          <a:bodyPr/>
          <a:lstStyle/>
          <a:p>
            <a:pPr algn="ctr"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 </a:t>
            </a:r>
            <a:r>
              <a:rPr lang="en-US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b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15500" b="1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Baruk</a:t>
            </a:r>
            <a:endParaRPr lang="en-GB" sz="15500" b="1" dirty="0">
              <a:solidFill>
                <a:srgbClr val="0035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1, 15-22</a:t>
            </a:r>
          </a:p>
        </p:txBody>
      </p:sp>
    </p:spTree>
    <p:extLst>
      <p:ext uri="{BB962C8B-B14F-4D97-AF65-F5344CB8AC3E}">
        <p14:creationId xmlns:p14="http://schemas.microsoft.com/office/powerpoint/2010/main" val="48224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3291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ħazina tiegħu billi qdejna allat oħra u għamilna dak li hu ħazin quddiem il-Mulej, Alla tagħna.</a:t>
            </a:r>
          </a:p>
        </p:txBody>
      </p:sp>
    </p:spTree>
    <p:extLst>
      <p:ext uri="{BB962C8B-B14F-4D97-AF65-F5344CB8AC3E}">
        <p14:creationId xmlns:p14="http://schemas.microsoft.com/office/powerpoint/2010/main" val="322634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21165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3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04140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Eħlisna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f’gieħ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tal-isem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627" y="75537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4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632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 Alla, daħlu l-ġnus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f’wirtek, niġġsu t-tempju mqaddes tiegħek,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għamlu ’l Ġerusalemm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ħerba waħda. </a:t>
            </a:r>
          </a:p>
        </p:txBody>
      </p:sp>
    </p:spTree>
    <p:extLst>
      <p:ext uri="{BB962C8B-B14F-4D97-AF65-F5344CB8AC3E}">
        <p14:creationId xmlns:p14="http://schemas.microsoft.com/office/powerpoint/2010/main" val="25622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632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Taw l-iġsma tal-qaddejja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 b’ikel lit-tjur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tal-arju;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taw laħam ħbiebek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lill-bħejjem tal-art.</a:t>
            </a:r>
          </a:p>
        </p:txBody>
      </p:sp>
    </p:spTree>
    <p:extLst>
      <p:ext uri="{BB962C8B-B14F-4D97-AF65-F5344CB8AC3E}">
        <p14:creationId xmlns:p14="http://schemas.microsoft.com/office/powerpoint/2010/main" val="8301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3388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Eħlisna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f’gieħ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tal-isem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4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585086"/>
            <a:ext cx="2259189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Xerrdulhom demmhom bħal ilma madwar Ġerusalemm; u ma kienx hemm min jidfinhom.</a:t>
            </a:r>
          </a:p>
        </p:txBody>
      </p:sp>
    </p:spTree>
    <p:extLst>
      <p:ext uri="{BB962C8B-B14F-4D97-AF65-F5344CB8AC3E}">
        <p14:creationId xmlns:p14="http://schemas.microsoft.com/office/powerpoint/2010/main" val="222634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7764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Waqajna għaċ-ċajt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mal-ġirien tagħna,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-daħk u ż-żebliħ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 ta’ madwarna.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għal dejjem se jibqa’</a:t>
            </a:r>
          </a:p>
        </p:txBody>
      </p:sp>
    </p:spTree>
    <p:extLst>
      <p:ext uri="{BB962C8B-B14F-4D97-AF65-F5344CB8AC3E}">
        <p14:creationId xmlns:p14="http://schemas.microsoft.com/office/powerpoint/2010/main" val="144293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70904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inkurlat magħna?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 tibqa’ mkebbsa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bħan-nar il-ħeġġa tiegħek?</a:t>
            </a:r>
          </a:p>
        </p:txBody>
      </p:sp>
    </p:spTree>
    <p:extLst>
      <p:ext uri="{BB962C8B-B14F-4D97-AF65-F5344CB8AC3E}">
        <p14:creationId xmlns:p14="http://schemas.microsoft.com/office/powerpoint/2010/main" val="144293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3388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Eħlisna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f’gieħ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tal-isem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Il-ġustizzja hi min-naħa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tal-Mulej, Alla tagħna; iżda min-naħa tagħna, kif aħna llum, aħna għandna l-għajb ma’ wiċċna, ma’ wiċċ kull</a:t>
            </a:r>
          </a:p>
        </p:txBody>
      </p:sp>
    </p:spTree>
    <p:extLst>
      <p:ext uri="{BB962C8B-B14F-4D97-AF65-F5344CB8AC3E}">
        <p14:creationId xmlns:p14="http://schemas.microsoft.com/office/powerpoint/2010/main" val="357135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7764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Tiftakrilniex il-ħtijiet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tal-imgħoddi;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fittex ejja u lqagħna bi ħnientek, għax ninsabu mifnija għall-aħħar.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98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413" y="1483291"/>
            <a:ext cx="21132923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Għinna, o Alla, Salvatur tagħna,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f’gieħ is-sebħ tal-isem tiegħek; </a:t>
            </a:r>
          </a:p>
        </p:txBody>
      </p:sp>
    </p:spTree>
    <p:extLst>
      <p:ext uri="{BB962C8B-B14F-4D97-AF65-F5344CB8AC3E}">
        <p14:creationId xmlns:p14="http://schemas.microsoft.com/office/powerpoint/2010/main" val="98326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2675925"/>
            <a:ext cx="21132923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eħlisna u aħfrilna dnubietna,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 l-isem tiegħek.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6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3388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Eħlisna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f’gieħ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tal-isem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98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7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554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783198" y="3059634"/>
            <a:ext cx="1963775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Illum la twebbsux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qalbkom, iżda isimgħu leħen il-Mulej.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385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7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554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6"/>
            <a:ext cx="184731" cy="105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24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2215438"/>
            <a:ext cx="23399750" cy="111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10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13-16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kern="0" spc="-55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10" dirty="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66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5061193"/>
            <a:ext cx="2243153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F’dak iż-żmien, Ġesù qal:</a:t>
            </a:r>
          </a:p>
        </p:txBody>
      </p:sp>
    </p:spTree>
    <p:extLst>
      <p:ext uri="{BB962C8B-B14F-4D97-AF65-F5344CB8AC3E}">
        <p14:creationId xmlns:p14="http://schemas.microsoft.com/office/powerpoint/2010/main" val="473758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56326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“Ħażin għalik, Korożajn! Ħazin għalik, Betsajda!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kieku l-mirakli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saru fikom saru f’Tir u Sidon,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8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635" y="282111"/>
            <a:ext cx="2239448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bniedem ta’ Ġuda, u ma’ wiċċ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kull min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joqgħod Ġerusalemm, ma’ wiċċ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is-slaten u l-prinċpijiet, u ma’ wiċċ il-qassisin u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66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09216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kieku ilhom li nidmu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libsu l-ixkejjer u qagħdu fuq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ir-rmied. Imma l-ġudizzju għad ikun eħfef għal Tir u Sidon milli għalikom.</a:t>
            </a:r>
          </a:p>
        </p:txBody>
      </p:sp>
    </p:spTree>
    <p:extLst>
      <p:ext uri="{BB962C8B-B14F-4D97-AF65-F5344CB8AC3E}">
        <p14:creationId xmlns:p14="http://schemas.microsoft.com/office/powerpoint/2010/main" val="593280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8211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int, Kafarnahum, taħseb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se togħla sas-sema?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 ġol-qiegħ għad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tinxteħet!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jisma’ lilkom ikun jisma’ lili, </a:t>
            </a:r>
          </a:p>
        </p:txBody>
      </p:sp>
    </p:spTree>
    <p:extLst>
      <p:ext uri="{BB962C8B-B14F-4D97-AF65-F5344CB8AC3E}">
        <p14:creationId xmlns:p14="http://schemas.microsoft.com/office/powerpoint/2010/main" val="2804280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84085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min iwarrab lilkom ikun iwarrab lili; imma min iwarrab lili ikun iwarrab lil dak li bagħatni.”</a:t>
            </a:r>
          </a:p>
        </p:txBody>
      </p:sp>
    </p:spTree>
    <p:extLst>
      <p:ext uri="{BB962C8B-B14F-4D97-AF65-F5344CB8AC3E}">
        <p14:creationId xmlns:p14="http://schemas.microsoft.com/office/powerpoint/2010/main" val="2804280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tal-Mulej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46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3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82111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l-profeti tagħna, u ma’ wiċċ missirijietna. Għax aħna dnibna quddiem il-Mulej,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ma tajniex widen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għall-Mulej Alla tagħna, </a:t>
            </a:r>
          </a:p>
        </p:txBody>
      </p:sp>
    </p:spTree>
    <p:extLst>
      <p:ext uri="{BB962C8B-B14F-4D97-AF65-F5344CB8AC3E}">
        <p14:creationId xmlns:p14="http://schemas.microsoft.com/office/powerpoint/2010/main" val="93789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25735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meta sejħilna biex inġibu ruħna skont il-kmandamenti li tana l-Mulej, ma smajniex minnu. Sa minn meta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l-Mulej ħareġ lil</a:t>
            </a:r>
          </a:p>
        </p:txBody>
      </p:sp>
    </p:spTree>
    <p:extLst>
      <p:ext uri="{BB962C8B-B14F-4D97-AF65-F5344CB8AC3E}">
        <p14:creationId xmlns:p14="http://schemas.microsoft.com/office/powerpoint/2010/main" val="93789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41544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missirijietna mill-art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tal-Eġittu sal-lum, aħna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qomna kontra l-Mulej Alla tagħna, ġibna ruħna bla ħsieb u ma smajniex </a:t>
            </a:r>
          </a:p>
        </p:txBody>
      </p:sp>
    </p:spTree>
    <p:extLst>
      <p:ext uri="{BB962C8B-B14F-4D97-AF65-F5344CB8AC3E}">
        <p14:creationId xmlns:p14="http://schemas.microsoft.com/office/powerpoint/2010/main" val="90616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70106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il-leħen tiegħu.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Għalhekk qabdu magħna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l-hemm u s-saħta, li l-Mulej kien ħabbrilna permezz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tal-qaddej tiegħu Mosè,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4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58101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meta ħareġ lil missirijietna mill-art tal-Eġittu, biex jagħtina art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tnixxi ħalib u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għasel; 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hekk għadna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sal-lum. </a:t>
            </a:r>
          </a:p>
        </p:txBody>
      </p:sp>
    </p:spTree>
    <p:extLst>
      <p:ext uri="{BB962C8B-B14F-4D97-AF65-F5344CB8AC3E}">
        <p14:creationId xmlns:p14="http://schemas.microsoft.com/office/powerpoint/2010/main" val="393405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58101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Ma smajniex leħen il-Mulej, Alla tagħna, f’kulma qalilna permezz tal-profeti li bagħtilna, iżda kull wieħed minna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mexa skont il-qalb</a:t>
            </a:r>
          </a:p>
        </p:txBody>
      </p:sp>
    </p:spTree>
    <p:extLst>
      <p:ext uri="{BB962C8B-B14F-4D97-AF65-F5344CB8AC3E}">
        <p14:creationId xmlns:p14="http://schemas.microsoft.com/office/powerpoint/2010/main" val="39340589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513</Words>
  <Application>Microsoft Office PowerPoint</Application>
  <PresentationFormat>Custom</PresentationFormat>
  <Paragraphs>77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74</cp:revision>
  <dcterms:created xsi:type="dcterms:W3CDTF">2011-07-27T18:10:14Z</dcterms:created>
  <dcterms:modified xsi:type="dcterms:W3CDTF">2023-09-27T14:45:23Z</dcterms:modified>
</cp:coreProperties>
</file>