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79" r:id="rId1"/>
    <p:sldMasterId id="2147483991" r:id="rId2"/>
    <p:sldMasterId id="2147484004" r:id="rId3"/>
    <p:sldMasterId id="2147484016" r:id="rId4"/>
    <p:sldMasterId id="2147484028" r:id="rId5"/>
    <p:sldMasterId id="2147484040" r:id="rId6"/>
    <p:sldMasterId id="2147484052" r:id="rId7"/>
    <p:sldMasterId id="2147484100" r:id="rId8"/>
    <p:sldMasterId id="2147484112" r:id="rId9"/>
    <p:sldMasterId id="2147484524" r:id="rId10"/>
  </p:sldMasterIdLst>
  <p:sldIdLst>
    <p:sldId id="345" r:id="rId11"/>
    <p:sldId id="274" r:id="rId12"/>
    <p:sldId id="414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55" r:id="rId21"/>
    <p:sldId id="356" r:id="rId22"/>
    <p:sldId id="283" r:id="rId23"/>
    <p:sldId id="409" r:id="rId24"/>
    <p:sldId id="320" r:id="rId25"/>
    <p:sldId id="284" r:id="rId26"/>
    <p:sldId id="357" r:id="rId27"/>
    <p:sldId id="285" r:id="rId28"/>
    <p:sldId id="371" r:id="rId29"/>
    <p:sldId id="383" r:id="rId30"/>
    <p:sldId id="360" r:id="rId31"/>
    <p:sldId id="384" r:id="rId32"/>
    <p:sldId id="327" r:id="rId33"/>
    <p:sldId id="295" r:id="rId34"/>
    <p:sldId id="415" r:id="rId35"/>
    <p:sldId id="410" r:id="rId36"/>
    <p:sldId id="412" r:id="rId37"/>
    <p:sldId id="411" r:id="rId38"/>
    <p:sldId id="413" r:id="rId39"/>
    <p:sldId id="332" r:id="rId40"/>
    <p:sldId id="328" r:id="rId41"/>
  </p:sldIdLst>
  <p:sldSz cx="23402925" cy="12601575"/>
  <p:notesSz cx="6858000" cy="9144000"/>
  <p:embeddedFontLst>
    <p:embeddedFont>
      <p:font typeface="Book Antiqua" panose="02040602050305030304" pitchFamily="18" charset="0"/>
      <p:regular r:id="rId42"/>
      <p:bold r:id="rId43"/>
      <p:italic r:id="rId44"/>
      <p:bold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60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5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6150-58C8-4955-93C8-566645E16439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7C03-3B51-4D5D-9ABB-920A8D711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A66E-4011-40A2-B0CE-B4A776361E8D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0B56-5663-4E9F-AB64-894EB66D7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394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C897-A1A0-4A21-AE29-0242FEBB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84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EEA0B69E-9E7F-4C37-861F-B7213F6D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6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FDE7BDFE-3B9A-4DD8-8D46-C8E28074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9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9ED99791-C4FA-44F1-9C97-58EC07BC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77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D29AE46E-2092-4E00-8B77-17E4AD4D7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88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9391491C-A701-4F0D-8D27-7B546863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C426A067-7536-4967-B3A2-CBD91913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0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7148E1A0-6951-46CA-ACA1-65F0A90F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12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A86ADB7C-9E85-4831-9D2B-12EF38E5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63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842DA233-2C3C-4852-8102-01D6DA4BC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BB76-1879-44FE-9959-278B85177F9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EB05-A8D2-4A7E-8F1E-9EA56B6D3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381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65CE7C6D-9440-4173-944E-7F9A8258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fld id="{620FF8A6-3F07-4B96-BB1A-7E81BFAF4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444A6-D350-4DB7-A8C1-BE8D8C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77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62AEF2-AB86-4F48-8F56-7E64EEB5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07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3066A6-DB48-4817-BD1C-86042EE1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C4EA85-5F25-4742-BAB3-EAE2FEE3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97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073793-2AAC-49F6-B7AD-A05853CA0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96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AAA325-2B6A-40D1-91F2-6354CE3E9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86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45A7C7-C6C7-44A4-B3C2-3A6E33E7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86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49716-03F6-492D-9553-29BC1172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19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1830-3E80-4A67-A941-0FF8C1706825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7B22-E90F-4CB2-B6D0-818EEE1D3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53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D42AC7-EA7C-46F8-8412-98847BB0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79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4140EB-2773-425F-9CCC-A20635E15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C680EC-AD33-426A-A15E-78991492B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60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065F4E-0833-4B1F-B3B1-88DB6C6E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8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BC63-41F0-400E-AE37-8B1D7EDB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46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043B-F6BC-4A88-AA29-A33242DB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9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BAC4-262A-4C14-98E8-6DE5C88F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0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FDB9-4246-4E70-8DFC-A62F7E69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C874-AF64-4D9C-AC7A-CFAFFBBD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7FC8-7E63-457E-BC12-F1887AF9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AA50-47B5-4BBE-9B0E-98BEB0AE4261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A34D-1175-4326-BE37-6BD9260823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57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12615-59D8-4649-A6C5-345C9369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6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BC87-8423-4BB3-B8B3-AC1890DB5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8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DC53-3117-4E9D-A19E-3A59012D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8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5489-AD6D-4D87-B0F0-7FC17EE2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9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1A19-D169-4620-984C-972C69C4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3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B04D-888D-437B-A05F-767206E33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A201-4A30-4CE1-91F5-9D77E77D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8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1A98-213A-47B8-A217-7FF90405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A8184-EC3E-41FC-AB79-AC8E21739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5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3B78-EE18-4915-B54B-A281C5FDA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6A82-B46D-4787-B248-4B6A20A6B2B7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3A39-0D21-4B00-9A82-4F3118684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28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EE53-F770-4621-87B8-2BFC69AD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31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53AB-9945-464A-AB08-720233C4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12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9BB5B-0C0D-4287-A9BC-2D7F4662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25BE-6BB9-46AE-B241-FF807A0D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92D0-C787-4BFF-8476-062314B0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75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2B49-BD88-4CC0-86A2-B0F7A699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8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F8DB-1789-4473-A952-1AB32BEF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4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8BE6-EA7A-4F49-9006-D09B0D4B0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5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166F-44BB-4709-AFA6-A808F40B8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33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ED65-01AA-4F61-9BC8-6EBF2FB7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BDB6-EECF-4742-A66E-9B6AA4CF52E6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78C7-2F7F-4950-88D8-E17486DB7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2587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9634-ED82-46FB-8A12-0DC0FFA84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22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77E1-20F9-4B04-B427-19CCEF064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38D5-139D-4E61-9A42-970369561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3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03A1-1B49-4596-BC18-737CADC2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14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6F20-F868-4A35-B899-BA41A9FB2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0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E883-C2C5-4139-987C-A6A40A2CD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7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5E56D-DFB3-4871-BE13-CC628548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7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AB39-802B-4BAB-99EF-3FBAABF5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1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3725-C049-43AB-AABC-5949049F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0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9D0D-0954-4492-98FF-3F84F71A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5D58-D9EE-4FB9-B382-7D5DF5D8AC09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A69B-4FBB-4FC1-88C3-626F25A3A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58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DB9D-6B74-4E4D-8D85-BD3A7B058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98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418B9-A005-47CC-9C28-51FB5B7F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0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2A9BD-99F2-4EB8-B75D-A4C6B29C6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9AAB-4D2F-40B4-871D-5DBDB4616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46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A9F9-8B65-4C49-A285-28CAD22B4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4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39F7-F862-47B7-A174-DAA43072D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9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8344-2587-493E-95A2-5D76C110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3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0BAE-D684-4C17-8EF6-AB24BA779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8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4965-1FF8-43B3-9C65-8B7F03BC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81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6C53-D144-45D3-B12D-B3D98051E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B5CA-2119-42B5-AEBC-9BF65F7D352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222A-E546-42B1-BC50-0C5DDFF94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284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CAB0-1392-40B1-A255-CFEAF3953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0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EE60-B2D7-4C96-AD3D-DDD2855D3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CCA65-B318-4B11-BC01-DEE89183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71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E8E4-2E6A-4984-96F9-B03EAAA4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36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3C27-F3FB-4419-A698-CEB013D87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3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75CD-533B-472E-AD17-C47FB3ED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9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1DAB-54A1-4F33-AECD-0E3BEEF0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78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676F-47DB-4B65-9FAB-DC8B25BDC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45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479C-9892-44E3-BA47-3FC49646C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5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41B154-8110-4216-832A-A1B43F7E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1942-A042-4B30-A551-7F96B0FF180E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067F-D52E-4755-A363-18E522C7C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046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ED0587-6233-456C-AAD2-0BF81F07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55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DBB8AC-9299-4381-9550-1B19AB8B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1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327D46-003E-419C-8801-57558DAB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01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3D8DE2-7BFC-478F-A793-CE42FD48D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625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E050726-FCE4-4B7A-AB46-133271347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6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8DB0CF-5262-4F88-A594-25620C805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028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9F863EB-86D1-4263-86F3-F4D509D70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45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D387A1-E214-4193-801A-FDBDB9F5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97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20DEA5D-B4E9-45F3-9B51-3E8CC1585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19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CEE6D7-48F6-424C-B9E9-FB5B44DE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6204-1184-41F8-92E2-5EECED46AA73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BC03A-6657-4A4E-9889-5542DF90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16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A05D-B57A-4383-8A4B-C0A852A88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72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6A1C-7A1F-468E-BD26-EEBCF91D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18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DCE4-1134-4012-AAD0-E21ACE668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022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6598-8EC3-4AE5-B6E7-34AC48DAF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9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F126-8FDB-4E6C-BC37-2CEC6800F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32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C3B94-8F6D-4D24-BA78-0E734262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6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476A-944E-4086-A83C-134C23E5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0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6AD6-FE99-4439-97F8-AF8E820E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A7FC-FD3F-47CA-8552-A41FF1822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0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76D2-9C00-49E2-A5C9-19FE7CC9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4E1520-9B43-4CC7-82BB-7A7E63AF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91948A-0238-4FE4-980C-82DEEE43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7A140B-FF67-4897-A797-2F8D1644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6A641-BE9C-4540-8B13-A64697D6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88D13A-E66B-46A4-9D6B-47AD34B06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BDA327-F128-42EA-9908-56566C33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9976D-BBD6-40BA-B4CB-9B4C73E8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FF2EE9-783C-4281-823B-7F0B5D56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l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DC520-BCD2-4CD4-9B65-50FA1285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C822B-8B43-4049-8166-D78FE2584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63964" y="2772035"/>
            <a:ext cx="22290279" cy="669750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żaija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 56, 1-3a.6-8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278934" y="299995"/>
            <a:ext cx="229438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spc="-300" dirty="0">
                <a:latin typeface="Times New Roman" panose="02020603050405020304" pitchFamily="18" charset="0"/>
              </a:rPr>
              <a:t>li </a:t>
            </a:r>
            <a:r>
              <a:rPr lang="en-US" sz="15500" spc="-300" dirty="0" err="1">
                <a:latin typeface="Times New Roman" panose="02020603050405020304" pitchFamily="18" charset="0"/>
              </a:rPr>
              <a:t>jiġbor</a:t>
            </a:r>
            <a:r>
              <a:rPr lang="en-US" sz="15500" spc="-300" dirty="0">
                <a:latin typeface="Times New Roman" panose="02020603050405020304" pitchFamily="18" charset="0"/>
              </a:rPr>
              <a:t> l-</a:t>
            </a:r>
            <a:r>
              <a:rPr lang="en-US" sz="15500" spc="-300" dirty="0" err="1">
                <a:latin typeface="Times New Roman" panose="02020603050405020304" pitchFamily="18" charset="0"/>
              </a:rPr>
              <a:t>imxerrdin</a:t>
            </a:r>
            <a:r>
              <a:rPr lang="en-US" sz="15500" spc="-300" dirty="0">
                <a:latin typeface="Times New Roman" panose="02020603050405020304" pitchFamily="18" charset="0"/>
              </a:rPr>
              <a:t> ta’ </a:t>
            </a:r>
            <a:r>
              <a:rPr lang="en-US" sz="15500" spc="-300" dirty="0" err="1">
                <a:latin typeface="Times New Roman" panose="02020603050405020304" pitchFamily="18" charset="0"/>
              </a:rPr>
              <a:t>Iżrael</a:t>
            </a:r>
            <a:r>
              <a:rPr lang="en-US" sz="15500" spc="-300" dirty="0">
                <a:latin typeface="Times New Roman" panose="02020603050405020304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Nissokta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itturufnati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flimkien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diġà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ġbart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3297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826821" y="3768369"/>
            <a:ext cx="21749282" cy="50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697" tIns="102849" rIns="205697" bIns="102849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None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-1" y="3996531"/>
            <a:ext cx="2340292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Ifaħħruk il-popli, o Alla, ifaħħruk il-popli kollha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10" y="442871"/>
            <a:ext cx="18359566" cy="2582070"/>
          </a:xfrm>
          <a:prstGeom prst="rect">
            <a:avLst/>
          </a:prstGeom>
          <a:noFill/>
        </p:spPr>
        <p:txBody>
          <a:bodyPr wrap="square" lIns="194897" tIns="97449" rIns="194897" bIns="97449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0" y="1426384"/>
            <a:ext cx="2340292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Iħenn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jberikna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idawwar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-1" y="1426384"/>
            <a:ext cx="2340292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jingħarfu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triqatek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19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0" y="2318936"/>
            <a:ext cx="23402925" cy="79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Ifaħħruk il-popli, o Alla, ifaħħruk il-popli kollha</a:t>
            </a:r>
            <a:endParaRPr lang="mt-MT" sz="16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-395882" y="233749"/>
            <a:ext cx="2340292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Jithennew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jgħannu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trieġi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popli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ġnus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inti </a:t>
            </a:r>
            <a:r>
              <a:rPr lang="en-GB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tmexxihom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50536" y="2318936"/>
            <a:ext cx="22301851" cy="79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Ifaħħruk il-popli, o Alla, ifaħħruk il-popli kollha</a:t>
            </a:r>
            <a:endParaRPr lang="mt-MT" sz="16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5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0" y="180107"/>
            <a:ext cx="2340292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tat il-frott tagħha;</a:t>
            </a:r>
          </a:p>
          <a:p>
            <a:pPr algn="ctr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iberikna Alla, Alla tagħna!</a:t>
            </a:r>
          </a:p>
          <a:p>
            <a:pPr algn="ctr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Iberikna Alla, u tibża’ minnu</a:t>
            </a:r>
          </a:p>
          <a:p>
            <a:pPr algn="ctr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 kollha minn tarf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għall-ieħor!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50536" y="2318936"/>
            <a:ext cx="22301851" cy="796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it-I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Ifaħħruk il-popli, o Alla, ifaħħruk il-popli kollha</a:t>
            </a:r>
            <a:endParaRPr lang="mt-MT" sz="16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5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19" y="5004286"/>
            <a:ext cx="22484685" cy="259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Dan jgħid il-Mulej: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230" y="1481660"/>
            <a:ext cx="21931466" cy="9638253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Ejja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żurna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naqbżu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bil-ferħ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quddiemek</a:t>
            </a:r>
            <a:r>
              <a:rPr lang="en-GB" altLang="mt-MT" sz="155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45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42937"/>
            <a:ext cx="23402925" cy="10614434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5, 33-36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24198" y="3811652"/>
            <a:ext cx="22754528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5500" dirty="0">
                <a:latin typeface="Times New Roman" panose="02020603050405020304" pitchFamily="18" charset="0"/>
              </a:rPr>
              <a:t>F’dak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 Ġesù </a:t>
            </a:r>
            <a:r>
              <a:rPr lang="en-GB" sz="15500" dirty="0" err="1">
                <a:latin typeface="Times New Roman" panose="02020603050405020304" pitchFamily="18" charset="0"/>
              </a:rPr>
              <a:t>qal</a:t>
            </a:r>
            <a:r>
              <a:rPr lang="en-GB" sz="15500" dirty="0">
                <a:latin typeface="Times New Roman" panose="02020603050405020304" pitchFamily="18" charset="0"/>
              </a:rPr>
              <a:t> lil-</a:t>
            </a:r>
            <a:r>
              <a:rPr lang="en-GB" sz="15500" dirty="0" err="1">
                <a:latin typeface="Times New Roman" panose="02020603050405020304" pitchFamily="18" charset="0"/>
              </a:rPr>
              <a:t>Lhud</a:t>
            </a:r>
            <a:r>
              <a:rPr lang="en-GB" sz="15500" dirty="0">
                <a:latin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252190" y="0"/>
            <a:ext cx="2275452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“Intom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bgħattu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tistaqsu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Ġwanni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hu ta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verità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bżonn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817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252190" y="0"/>
            <a:ext cx="2275452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ngħidilkom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għas-salvazzjoni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tagħkom. Għax dak kien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musbieħ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jixgħel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jiddi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intom, għal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0465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24198" y="1426384"/>
            <a:ext cx="22754528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ridtu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tifirħu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bid-dawl tiegħu. Iżda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għandi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Ġwanni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13387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252190" y="0"/>
            <a:ext cx="2275452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għemejjel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 biex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intemmhom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jiġifieri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istess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għemejjel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58552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1"/>
          <p:cNvSpPr txBox="1">
            <a:spLocks noChangeArrowheads="1"/>
          </p:cNvSpPr>
          <p:nvPr/>
        </p:nvSpPr>
        <p:spPr bwMode="auto">
          <a:xfrm>
            <a:off x="325786" y="3811652"/>
            <a:ext cx="22754528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jixhdu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kien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bagħatni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056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1" y="299995"/>
            <a:ext cx="2340292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“Żommu s-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agħmlu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għoddha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dalwaqt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tfeġġ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824199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37552"/>
            <a:ext cx="23402925" cy="4867717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99995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Hieni</a:t>
            </a:r>
            <a:r>
              <a:rPr lang="en-US" sz="15500" dirty="0">
                <a:latin typeface="Times New Roman" panose="02020603050405020304" pitchFamily="18" charset="0"/>
              </a:rPr>
              <a:t> r-</a:t>
            </a:r>
            <a:r>
              <a:rPr lang="en-US" sz="15500" dirty="0" err="1"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</a:rPr>
              <a:t>jagħmel</a:t>
            </a:r>
            <a:r>
              <a:rPr lang="en-US" sz="15500" dirty="0">
                <a:latin typeface="Times New Roman" panose="02020603050405020304" pitchFamily="18" charset="0"/>
              </a:rPr>
              <a:t> dan,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</a:rPr>
              <a:t>u l-</a:t>
            </a:r>
            <a:r>
              <a:rPr lang="en-US" sz="15500" dirty="0" err="1">
                <a:latin typeface="Times New Roman" panose="02020603050405020304" pitchFamily="18" charset="0"/>
              </a:rPr>
              <a:t>bniedem</a:t>
            </a:r>
            <a:r>
              <a:rPr lang="en-US" sz="15500" dirty="0"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</a:rPr>
              <a:t>jżomm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sħiħ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fih</a:t>
            </a:r>
            <a:r>
              <a:rPr lang="en-US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iħares</a:t>
            </a:r>
            <a:r>
              <a:rPr lang="en-US" sz="15500" dirty="0">
                <a:latin typeface="Times New Roman" panose="02020603050405020304" pitchFamily="18" charset="0"/>
              </a:rPr>
              <a:t> is-</a:t>
            </a:r>
            <a:r>
              <a:rPr lang="en-US" sz="15500" dirty="0" err="1">
                <a:latin typeface="Times New Roman" panose="02020603050405020304" pitchFamily="18" charset="0"/>
              </a:rPr>
              <a:t>Sibt</a:t>
            </a:r>
            <a:r>
              <a:rPr lang="en-US" sz="15500" dirty="0">
                <a:latin typeface="Times New Roman" panose="02020603050405020304" pitchFamily="18" charset="0"/>
              </a:rPr>
              <a:t> u ma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jiksrux</a:t>
            </a:r>
            <a:r>
              <a:rPr lang="en-US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latin typeface="Times New Roman" panose="02020603050405020304" pitchFamily="18" charset="0"/>
              </a:rPr>
              <a:t>jżomm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idu</a:t>
            </a:r>
            <a:r>
              <a:rPr lang="en-US" sz="15500" dirty="0">
                <a:latin typeface="Times New Roman" panose="02020603050405020304" pitchFamily="18" charset="0"/>
              </a:rPr>
              <a:t> ’l </a:t>
            </a:r>
            <a:r>
              <a:rPr lang="en-US" sz="15500" dirty="0" err="1">
                <a:latin typeface="Times New Roman" panose="02020603050405020304" pitchFamily="18" charset="0"/>
              </a:rPr>
              <a:t>bogħod</a:t>
            </a:r>
            <a:r>
              <a:rPr lang="en-US" sz="15500" dirty="0">
                <a:latin typeface="Times New Roman" panose="02020603050405020304" pitchFamily="18" charset="0"/>
              </a:rPr>
              <a:t> mill-</a:t>
            </a:r>
            <a:r>
              <a:rPr lang="en-US" sz="15500" dirty="0" err="1">
                <a:latin typeface="Times New Roman" panose="02020603050405020304" pitchFamily="18" charset="0"/>
              </a:rPr>
              <a:t>għemil</a:t>
            </a:r>
            <a:r>
              <a:rPr lang="en-US" sz="15500" dirty="0">
                <a:latin typeface="Times New Roman" panose="02020603050405020304" pitchFamily="18" charset="0"/>
              </a:rPr>
              <a:t> ħażin.</a:t>
            </a:r>
          </a:p>
        </p:txBody>
      </p:sp>
    </p:spTree>
    <p:extLst>
      <p:ext uri="{BB962C8B-B14F-4D97-AF65-F5344CB8AC3E}">
        <p14:creationId xmlns:p14="http://schemas.microsoft.com/office/powerpoint/2010/main" val="49606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60707" y="3811652"/>
            <a:ext cx="22484685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U ma </a:t>
            </a:r>
            <a:r>
              <a:rPr lang="en-US" sz="15500" dirty="0" err="1">
                <a:latin typeface="Times New Roman" panose="02020603050405020304" pitchFamily="18" charset="0"/>
              </a:rPr>
              <a:t>jgħidx</a:t>
            </a:r>
            <a:r>
              <a:rPr lang="en-US" sz="15500" dirty="0"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latin typeface="Times New Roman" panose="02020603050405020304" pitchFamily="18" charset="0"/>
              </a:rPr>
              <a:t>frustier</a:t>
            </a:r>
            <a:r>
              <a:rPr lang="en-US" sz="15500" dirty="0"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latin typeface="Times New Roman" panose="02020603050405020304" pitchFamily="18" charset="0"/>
              </a:rPr>
              <a:t>jintrabat</a:t>
            </a:r>
            <a:r>
              <a:rPr lang="en-US" sz="15500" dirty="0">
                <a:latin typeface="Times New Roman" panose="02020603050405020304" pitchFamily="18" charset="0"/>
              </a:rPr>
              <a:t> mal-Mulej:</a:t>
            </a:r>
          </a:p>
        </p:txBody>
      </p:sp>
    </p:spTree>
    <p:extLst>
      <p:ext uri="{BB962C8B-B14F-4D97-AF65-F5344CB8AC3E}">
        <p14:creationId xmlns:p14="http://schemas.microsoft.com/office/powerpoint/2010/main" val="42658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99995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jifridni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l-Mulej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poplu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tiegħu!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frustier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ntrabtu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jaqduh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biex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iħobbu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il-Mulej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99995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tiegħu,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Sibt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jiksrux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jżomm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sħiħ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tiegħi,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dawn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inwassalhom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8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99995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sal-muntanja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mqaddsa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nferraħhom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vittmi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maħruqa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sagrifiċċji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jogħġbuni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59123" y="299995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telgħin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l-altar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għall-popli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Oraklu</a:t>
            </a:r>
            <a:r>
              <a:rPr lang="en-US" sz="15500" dirty="0">
                <a:latin typeface="Times New Roman" panose="02020603050405020304" pitchFamily="18" charset="0"/>
              </a:rPr>
              <a:t> ta’ Sidi l-</a:t>
            </a:r>
            <a:r>
              <a:rPr lang="en-US" sz="15500" dirty="0" err="1"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990797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433</Words>
  <Application>Microsoft Office PowerPoint</Application>
  <PresentationFormat>Custom</PresentationFormat>
  <Paragraphs>60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Lucida Sans</vt:lpstr>
      <vt:lpstr>Malta</vt:lpstr>
      <vt:lpstr>Wingdings 2</vt:lpstr>
      <vt:lpstr>Times New Roman</vt:lpstr>
      <vt:lpstr>Wingdings</vt:lpstr>
      <vt:lpstr>Wingdings 3</vt:lpstr>
      <vt:lpstr>Book Antiqua</vt:lpstr>
      <vt:lpstr>Arial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Default Design</vt:lpstr>
      <vt:lpstr>6_Default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142</cp:revision>
  <dcterms:created xsi:type="dcterms:W3CDTF">2008-12-28T11:50:57Z</dcterms:created>
  <dcterms:modified xsi:type="dcterms:W3CDTF">2023-10-02T03:30:37Z</dcterms:modified>
</cp:coreProperties>
</file>