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4134" r:id="rId1"/>
  </p:sldMasterIdLst>
  <p:sldIdLst>
    <p:sldId id="296" r:id="rId2"/>
    <p:sldId id="289" r:id="rId3"/>
    <p:sldId id="329" r:id="rId4"/>
    <p:sldId id="330" r:id="rId5"/>
    <p:sldId id="331" r:id="rId6"/>
    <p:sldId id="332" r:id="rId7"/>
    <p:sldId id="333" r:id="rId8"/>
    <p:sldId id="334" r:id="rId9"/>
    <p:sldId id="313" r:id="rId10"/>
    <p:sldId id="314" r:id="rId11"/>
    <p:sldId id="269" r:id="rId12"/>
    <p:sldId id="293" r:id="rId13"/>
    <p:sldId id="270" r:id="rId14"/>
    <p:sldId id="315" r:id="rId15"/>
    <p:sldId id="271" r:id="rId16"/>
    <p:sldId id="335" r:id="rId17"/>
    <p:sldId id="316" r:id="rId18"/>
    <p:sldId id="302" r:id="rId19"/>
    <p:sldId id="336" r:id="rId20"/>
    <p:sldId id="318" r:id="rId21"/>
    <p:sldId id="327" r:id="rId22"/>
    <p:sldId id="303" r:id="rId23"/>
    <p:sldId id="328" r:id="rId24"/>
    <p:sldId id="304" r:id="rId25"/>
    <p:sldId id="275" r:id="rId26"/>
    <p:sldId id="276" r:id="rId27"/>
    <p:sldId id="277" r:id="rId28"/>
    <p:sldId id="324" r:id="rId29"/>
    <p:sldId id="278" r:id="rId30"/>
    <p:sldId id="279" r:id="rId31"/>
    <p:sldId id="325" r:id="rId32"/>
    <p:sldId id="280" r:id="rId33"/>
    <p:sldId id="308" r:id="rId34"/>
    <p:sldId id="310" r:id="rId35"/>
  </p:sldIdLst>
  <p:sldSz cx="23402925" cy="12601575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102862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205723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308585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411447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5143098" algn="l" defTabSz="205723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6171717" algn="l" defTabSz="205723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7200337" algn="l" defTabSz="205723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8228957" algn="l" defTabSz="205723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970">
          <p15:clr>
            <a:srgbClr val="A4A3A4"/>
          </p15:clr>
        </p15:guide>
        <p15:guide id="4" pos="73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00FF"/>
    <a:srgbClr val="0033CC"/>
    <a:srgbClr val="006600"/>
    <a:srgbClr val="6600FF"/>
    <a:srgbClr val="FF9900"/>
    <a:srgbClr val="FFCC00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96" y="462"/>
      </p:cViewPr>
      <p:guideLst>
        <p:guide orient="horz" pos="2160"/>
        <p:guide pos="2880"/>
        <p:guide orient="horz" pos="3970"/>
        <p:guide pos="73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220" y="3914658"/>
            <a:ext cx="19892487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440" y="7140893"/>
            <a:ext cx="16382047" cy="322040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57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085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114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143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171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200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228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2898B-8F3A-4B18-AD5E-A902EC10743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C269DF-AB9C-41F3-A508-EEF87451450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49"/>
            <a:ext cx="5265658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7" y="504649"/>
            <a:ext cx="15406925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9E8BC-758A-4CC5-8110-A3039A2C069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85332F-DE6F-4CC8-B5EA-6FD3B3E7949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69" y="8097680"/>
            <a:ext cx="19892487" cy="2502813"/>
          </a:xfrm>
        </p:spPr>
        <p:txBody>
          <a:bodyPr anchor="t"/>
          <a:lstStyle>
            <a:lvl1pPr algn="l">
              <a:defRPr sz="91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669" y="5341087"/>
            <a:ext cx="19892487" cy="2756593"/>
          </a:xfrm>
        </p:spPr>
        <p:txBody>
          <a:bodyPr anchor="b"/>
          <a:lstStyle>
            <a:lvl1pPr marL="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1pPr>
            <a:lvl2pPr marL="102862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205723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3085858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4114478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5143098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61717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720033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822895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470332-AB86-41C9-AC4C-5541C19CCC5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6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7C503-8CFF-45E8-AED4-0419E3C6FC3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1"/>
            <a:ext cx="10340357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146" y="3996334"/>
            <a:ext cx="10340357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362" y="2820771"/>
            <a:ext cx="10344418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2" y="3996334"/>
            <a:ext cx="10344418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82746A-5663-44F7-8C13-D68E2DE5FB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7F18F-A33F-4923-8030-FABA29C4F44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32B336-A7B5-4BC2-A02A-0121BEF923A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29"/>
            <a:ext cx="7699401" cy="2135267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894" y="501731"/>
            <a:ext cx="13082885" cy="10755095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148" y="2636997"/>
            <a:ext cx="7699401" cy="8619829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8E6002-258A-4116-A65F-54A130E636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7" y="8821103"/>
            <a:ext cx="14041755" cy="1041381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137" y="1125974"/>
            <a:ext cx="14041755" cy="7560945"/>
          </a:xfrm>
        </p:spPr>
        <p:txBody>
          <a:bodyPr/>
          <a:lstStyle>
            <a:lvl1pPr marL="0" indent="0">
              <a:buNone/>
              <a:defRPr sz="7200"/>
            </a:lvl1pPr>
            <a:lvl2pPr marL="1028620" indent="0">
              <a:buNone/>
              <a:defRPr sz="6300"/>
            </a:lvl2pPr>
            <a:lvl3pPr marL="2057239" indent="0">
              <a:buNone/>
              <a:defRPr sz="5400"/>
            </a:lvl3pPr>
            <a:lvl4pPr marL="3085858" indent="0">
              <a:buNone/>
              <a:defRPr sz="4500"/>
            </a:lvl4pPr>
            <a:lvl5pPr marL="4114478" indent="0">
              <a:buNone/>
              <a:defRPr sz="4500"/>
            </a:lvl5pPr>
            <a:lvl6pPr marL="5143098" indent="0">
              <a:buNone/>
              <a:defRPr sz="4500"/>
            </a:lvl6pPr>
            <a:lvl7pPr marL="6171717" indent="0">
              <a:buNone/>
              <a:defRPr sz="4500"/>
            </a:lvl7pPr>
            <a:lvl8pPr marL="7200337" indent="0">
              <a:buNone/>
              <a:defRPr sz="4500"/>
            </a:lvl8pPr>
            <a:lvl9pPr marL="8228957" indent="0">
              <a:buNone/>
              <a:defRPr sz="4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7" y="9862483"/>
            <a:ext cx="14041755" cy="1478934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E98183-B9DE-4588-A76E-7BD60CA54C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0147" y="504647"/>
            <a:ext cx="21062633" cy="2100263"/>
          </a:xfrm>
          <a:prstGeom prst="rect">
            <a:avLst/>
          </a:prstGeom>
        </p:spPr>
        <p:txBody>
          <a:bodyPr vert="horz" lIns="205724" tIns="102862" rIns="205724" bIns="102862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7" y="2940368"/>
            <a:ext cx="21062633" cy="8316457"/>
          </a:xfrm>
          <a:prstGeom prst="rect">
            <a:avLst/>
          </a:prstGeom>
        </p:spPr>
        <p:txBody>
          <a:bodyPr vert="horz" lIns="205724" tIns="102862" rIns="205724" bIns="1028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70147" y="11679795"/>
            <a:ext cx="5460682" cy="670917"/>
          </a:xfrm>
          <a:prstGeom prst="rect">
            <a:avLst/>
          </a:prstGeom>
        </p:spPr>
        <p:txBody>
          <a:bodyPr vert="horz" lIns="205724" tIns="102862" rIns="205724" bIns="102862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6000" y="11679795"/>
            <a:ext cx="7410926" cy="670917"/>
          </a:xfrm>
          <a:prstGeom prst="rect">
            <a:avLst/>
          </a:prstGeom>
        </p:spPr>
        <p:txBody>
          <a:bodyPr vert="horz" lIns="205724" tIns="102862" rIns="205724" bIns="102862" rtlCol="0" anchor="ctr"/>
          <a:lstStyle>
            <a:lvl1pPr algn="ctr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72097" y="11679795"/>
            <a:ext cx="5460682" cy="670917"/>
          </a:xfrm>
          <a:prstGeom prst="rect">
            <a:avLst/>
          </a:prstGeom>
        </p:spPr>
        <p:txBody>
          <a:bodyPr vert="horz" lIns="205724" tIns="102862" rIns="205724" bIns="102862" rtlCol="0" anchor="ctr"/>
          <a:lstStyle>
            <a:lvl1pPr algn="r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9621C0C-4482-4D33-9D5F-9AD5F55E7D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</p:sldLayoutIdLst>
  <p:txStyles>
    <p:titleStyle>
      <a:lvl1pPr algn="ctr" defTabSz="2057239" rtl="0" eaLnBrk="1" latinLnBrk="0" hangingPunct="1">
        <a:spcBef>
          <a:spcPct val="0"/>
        </a:spcBef>
        <a:buNone/>
        <a:defRPr sz="9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71465" indent="-771465" algn="l" defTabSz="2057239" rtl="0" eaLnBrk="1" latinLnBrk="0" hangingPunct="1">
        <a:spcBef>
          <a:spcPct val="20000"/>
        </a:spcBef>
        <a:buFont typeface="Arial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671507" indent="-642887" algn="l" defTabSz="2057239" rtl="0" eaLnBrk="1" latinLnBrk="0" hangingPunct="1">
        <a:spcBef>
          <a:spcPct val="20000"/>
        </a:spcBef>
        <a:buFont typeface="Arial" pitchFamily="34" charset="0"/>
        <a:buChar char="–"/>
        <a:defRPr sz="6300" kern="1200">
          <a:solidFill>
            <a:schemeClr val="tx1"/>
          </a:solidFill>
          <a:latin typeface="+mn-lt"/>
          <a:ea typeface="+mn-ea"/>
          <a:cs typeface="+mn-cs"/>
        </a:defRPr>
      </a:lvl2pPr>
      <a:lvl3pPr marL="2571549" indent="-514309" algn="l" defTabSz="2057239" rtl="0" eaLnBrk="1" latinLnBrk="0" hangingPunct="1">
        <a:spcBef>
          <a:spcPct val="20000"/>
        </a:spcBef>
        <a:buFont typeface="Arial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169" indent="-514309" algn="l" defTabSz="2057239" rtl="0" eaLnBrk="1" latinLnBrk="0" hangingPunct="1">
        <a:spcBef>
          <a:spcPct val="20000"/>
        </a:spcBef>
        <a:buFont typeface="Arial" pitchFamily="34" charset="0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4pPr>
      <a:lvl5pPr marL="4628788" indent="-514309" algn="l" defTabSz="2057239" rtl="0" eaLnBrk="1" latinLnBrk="0" hangingPunct="1">
        <a:spcBef>
          <a:spcPct val="20000"/>
        </a:spcBef>
        <a:buFont typeface="Arial" pitchFamily="34" charset="0"/>
        <a:buChar char="»"/>
        <a:defRPr sz="4500" kern="1200">
          <a:solidFill>
            <a:schemeClr val="tx1"/>
          </a:solidFill>
          <a:latin typeface="+mn-lt"/>
          <a:ea typeface="+mn-ea"/>
          <a:cs typeface="+mn-cs"/>
        </a:defRPr>
      </a:lvl5pPr>
      <a:lvl6pPr marL="5657407" indent="-514309" algn="l" defTabSz="2057239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6pPr>
      <a:lvl7pPr marL="6686027" indent="-514309" algn="l" defTabSz="2057239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7pPr>
      <a:lvl8pPr marL="7714646" indent="-514309" algn="l" defTabSz="2057239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8pPr>
      <a:lvl9pPr marL="8743266" indent="-514309" algn="l" defTabSz="2057239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62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239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8585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47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14309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17171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33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22895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657449"/>
            <a:ext cx="23402925" cy="6517153"/>
          </a:xfrm>
          <a:prstGeom prst="rect">
            <a:avLst/>
          </a:prstGeom>
        </p:spPr>
        <p:txBody>
          <a:bodyPr wrap="square" lIns="205724" tIns="102862" rIns="205724" bIns="102862">
            <a:spAutoFit/>
          </a:bodyPr>
          <a:lstStyle/>
          <a:p>
            <a:pPr algn="ctr">
              <a:defRPr/>
            </a:pPr>
            <a:r>
              <a:rPr lang="en-US" sz="15500" b="1" dirty="0" err="1">
                <a:latin typeface="Times New Roman"/>
                <a:cs typeface="Times New Roman"/>
              </a:rPr>
              <a:t>Qari</a:t>
            </a:r>
            <a:r>
              <a:rPr lang="en-US" sz="15500" b="1" dirty="0">
                <a:latin typeface="Times New Roman"/>
                <a:cs typeface="Times New Roman"/>
              </a:rPr>
              <a:t> mill-</a:t>
            </a:r>
            <a:r>
              <a:rPr lang="en-US" sz="15500" b="1" dirty="0" err="1">
                <a:latin typeface="Times New Roman"/>
                <a:cs typeface="Times New Roman"/>
              </a:rPr>
              <a:t>Ktieb</a:t>
            </a:r>
            <a:r>
              <a:rPr lang="en-US" sz="15500" b="1" dirty="0">
                <a:latin typeface="Times New Roman"/>
                <a:cs typeface="Times New Roman"/>
              </a:rPr>
              <a:t> </a:t>
            </a:r>
            <a:r>
              <a:rPr lang="en-US" sz="15500" b="1" dirty="0" err="1">
                <a:latin typeface="Times New Roman"/>
                <a:cs typeface="Times New Roman"/>
              </a:rPr>
              <a:t>tal</a:t>
            </a:r>
            <a:r>
              <a:rPr lang="en-US" sz="15500" b="1" dirty="0">
                <a:latin typeface="Times New Roman"/>
                <a:cs typeface="Times New Roman"/>
              </a:rPr>
              <a:t>-</a:t>
            </a:r>
          </a:p>
          <a:p>
            <a:pPr algn="ctr">
              <a:defRPr/>
            </a:pPr>
            <a:r>
              <a:rPr lang="en-US" sz="15500" b="1" dirty="0" err="1">
                <a:solidFill>
                  <a:srgbClr val="0000FF"/>
                </a:solidFill>
                <a:latin typeface="Times New Roman"/>
                <a:cs typeface="Times New Roman"/>
              </a:rPr>
              <a:t>Profeta</a:t>
            </a:r>
            <a:r>
              <a:rPr lang="en-US" sz="15500" b="1" dirty="0">
                <a:solidFill>
                  <a:srgbClr val="0000FF"/>
                </a:solidFill>
                <a:latin typeface="Times New Roman"/>
                <a:cs typeface="Times New Roman"/>
              </a:rPr>
              <a:t> I</a:t>
            </a:r>
            <a:r>
              <a:rPr lang="mt-MT" sz="15500" b="1" dirty="0">
                <a:solidFill>
                  <a:srgbClr val="0000FF"/>
                </a:solidFill>
                <a:latin typeface="Times New Roman"/>
                <a:cs typeface="Times New Roman"/>
              </a:rPr>
              <a:t>ż</a:t>
            </a:r>
            <a:r>
              <a:rPr lang="en-US" sz="15500" b="1" dirty="0" err="1">
                <a:solidFill>
                  <a:srgbClr val="0000FF"/>
                </a:solidFill>
                <a:latin typeface="Times New Roman"/>
                <a:cs typeface="Times New Roman"/>
              </a:rPr>
              <a:t>aija</a:t>
            </a:r>
            <a:endParaRPr lang="mt-MT" sz="15500" b="1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Iż 2, 1-5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2200208" y="4371961"/>
            <a:ext cx="18982372" cy="497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4" tIns="102862" rIns="205724" bIns="10286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mt-MT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Immorru</a:t>
            </a:r>
            <a:r>
              <a:rPr lang="en-GB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ferħana</a:t>
            </a:r>
            <a:r>
              <a:rPr lang="en-GB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f’dar</a:t>
            </a:r>
            <a:r>
              <a:rPr lang="en-GB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</a:t>
            </a:r>
            <a:endParaRPr lang="en-GB" alt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81838" y="899508"/>
            <a:ext cx="17316848" cy="2482448"/>
          </a:xfrm>
          <a:prstGeom prst="rect">
            <a:avLst/>
          </a:prstGeom>
        </p:spPr>
        <p:txBody>
          <a:bodyPr wrap="square" lIns="96241" tIns="48120" rIns="96241" bIns="48120">
            <a:spAutoFit/>
          </a:bodyPr>
          <a:lstStyle/>
          <a:p>
            <a:pPr algn="ctr">
              <a:defRPr/>
            </a:pPr>
            <a:r>
              <a:rPr lang="en-GB" altLang="mt-MT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</a:t>
            </a:r>
            <a:r>
              <a:rPr lang="en-GB" alt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Responsorjali</a:t>
            </a:r>
            <a:endParaRPr lang="en-GB" altLang="mt-MT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874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1094622" y="1514441"/>
            <a:ext cx="21391734" cy="974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Fraħt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meta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qaluli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mt-MT" alt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Sejrin </a:t>
            </a:r>
            <a:r>
              <a:rPr lang="en-US" altLang="mt-MT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f’dar</a:t>
            </a:r>
            <a:r>
              <a:rPr lang="en-US" alt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</a:t>
            </a:r>
            <a:r>
              <a:rPr lang="en-US" alt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!”</a:t>
            </a:r>
            <a:r>
              <a:rPr lang="mt-MT" altLang="mt-MT" sz="15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Diġà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qegħdin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riġlejna</a:t>
            </a:r>
            <a:endParaRPr lang="en-GB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bwiebek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Ġerusalem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m!</a:t>
            </a:r>
            <a:endParaRPr lang="en-GB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2312041" y="3913834"/>
            <a:ext cx="18982372" cy="494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4" tIns="102862" rIns="205724" bIns="10286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mt-MT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Immorru</a:t>
            </a:r>
            <a:r>
              <a:rPr lang="en-GB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ferħana</a:t>
            </a:r>
            <a:r>
              <a:rPr lang="en-GB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f’dar</a:t>
            </a:r>
            <a:r>
              <a:rPr lang="en-GB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</a:t>
            </a:r>
            <a:endParaRPr lang="en-GB" alt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700010" y="287392"/>
            <a:ext cx="22074342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Ġerusalem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mibnija bħal belt,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magħquda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ħaġa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waħda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en-GB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Lejha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trib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ujiet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jitilgħu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trib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ujiet 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tal-Mulej.</a:t>
            </a:r>
            <a:endParaRPr lang="en-GB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2312041" y="3913834"/>
            <a:ext cx="18982372" cy="494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4" tIns="102862" rIns="205724" bIns="10286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mt-MT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Immorru</a:t>
            </a:r>
            <a:r>
              <a:rPr lang="en-GB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ferħana</a:t>
            </a:r>
            <a:r>
              <a:rPr lang="en-GB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f’dar</a:t>
            </a:r>
            <a:r>
              <a:rPr lang="en-GB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</a:t>
            </a:r>
            <a:endParaRPr lang="en-GB" alt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292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842886" y="1514441"/>
            <a:ext cx="21659893" cy="974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mt-MT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tolbu s-sliem għal Ġerusalemm: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 jkollhom is-sliem dawk kollha li jħobbuk!</a:t>
            </a:r>
            <a:endParaRPr lang="en-GB" altLang="mt-MT" sz="155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871515" y="2620606"/>
            <a:ext cx="21659893" cy="7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 jkun hemm is-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sliem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ġewwa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ħitan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tiegħek,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l-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ġid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fil-palazzi tiegħek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GB" altLang="mt-MT" sz="155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343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2312041" y="3913834"/>
            <a:ext cx="18982372" cy="494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4" tIns="102862" rIns="205724" bIns="10286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mt-MT" altLang="mt-MT" sz="15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altLang="mt-MT" sz="15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Immorru</a:t>
            </a:r>
            <a:r>
              <a:rPr lang="en-GB" altLang="mt-MT" sz="15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ferħana</a:t>
            </a:r>
            <a:r>
              <a:rPr lang="en-GB" altLang="mt-MT" sz="15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f’dar</a:t>
            </a:r>
            <a:r>
              <a:rPr lang="en-GB" altLang="mt-MT" sz="15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</a:t>
            </a:r>
            <a:endParaRPr lang="en-GB" altLang="mt-MT" sz="15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377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1"/>
          <p:cNvSpPr txBox="1">
            <a:spLocks noChangeArrowheads="1"/>
          </p:cNvSpPr>
          <p:nvPr/>
        </p:nvSpPr>
        <p:spPr bwMode="auto">
          <a:xfrm>
            <a:off x="771448" y="2628379"/>
            <a:ext cx="21659896" cy="7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Minħabba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ħuti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ħbiebi, ħallini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ngħidlek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GB" alt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“Is-</a:t>
            </a:r>
            <a:r>
              <a:rPr lang="en-GB" altLang="mt-MT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sliem</a:t>
            </a:r>
            <a:r>
              <a:rPr lang="en-GB" alt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għalik</a:t>
            </a:r>
            <a:r>
              <a:rPr lang="en-GB" alt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!”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1"/>
          <p:cNvSpPr txBox="1">
            <a:spLocks noChangeArrowheads="1"/>
          </p:cNvSpPr>
          <p:nvPr/>
        </p:nvSpPr>
        <p:spPr bwMode="auto">
          <a:xfrm>
            <a:off x="771448" y="2628379"/>
            <a:ext cx="21659896" cy="7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Minħabba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f’dar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il-Mulej, Alla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tagħna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nixtieq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illi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jkollok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ġid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en-GB" altLang="mt-MT" sz="15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765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8"/>
          <p:cNvSpPr txBox="1">
            <a:spLocks noChangeArrowheads="1"/>
          </p:cNvSpPr>
          <p:nvPr/>
        </p:nvSpPr>
        <p:spPr bwMode="auto">
          <a:xfrm>
            <a:off x="252190" y="252115"/>
            <a:ext cx="22898544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mt-MT" altLang="mt-MT" sz="15500" dirty="0">
                <a:latin typeface="Times New Roman" pitchFamily="18" charset="0"/>
                <a:cs typeface="Times New Roman" pitchFamily="18" charset="0"/>
              </a:rPr>
              <a:t>Il-kelma li ġiet f’dehra lil Isaija bin Amos, dwar Ġuda u Ġerusalemm.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mt-MT" altLang="mt-MT" sz="15500" dirty="0">
                <a:latin typeface="Times New Roman" pitchFamily="18" charset="0"/>
                <a:cs typeface="Times New Roman" pitchFamily="18" charset="0"/>
              </a:rPr>
              <a:t>Għad jiġri fl-aħħar jiem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mt-MT" altLang="mt-MT" sz="15500" dirty="0">
                <a:latin typeface="Times New Roman" pitchFamily="18" charset="0"/>
                <a:cs typeface="Times New Roman" pitchFamily="18" charset="0"/>
              </a:rPr>
              <a:t>li l-għolja tad-dar tal-Mulej</a:t>
            </a:r>
          </a:p>
        </p:txBody>
      </p:sp>
    </p:spTree>
  </p:cSld>
  <p:clrMapOvr>
    <a:masterClrMapping/>
  </p:clrMapOvr>
  <p:transition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2312041" y="3913834"/>
            <a:ext cx="18982372" cy="494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4" tIns="102862" rIns="205724" bIns="10286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mt-MT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Immorru</a:t>
            </a:r>
            <a:r>
              <a:rPr lang="en-GB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ferħana</a:t>
            </a:r>
            <a:r>
              <a:rPr lang="en-GB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f’dar</a:t>
            </a:r>
            <a:r>
              <a:rPr lang="en-GB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</a:t>
            </a:r>
            <a:endParaRPr lang="en-GB" alt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5374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8101" y="6073261"/>
            <a:ext cx="415541" cy="48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29" tIns="102865" rIns="205729" bIns="102865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" y="4816298"/>
            <a:ext cx="23402925" cy="285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729" tIns="102865" rIns="205729" bIns="102865">
            <a:spAutoFit/>
          </a:bodyPr>
          <a:lstStyle/>
          <a:p>
            <a:pPr algn="ctr" eaLnBrk="1" hangingPunct="1">
              <a:defRPr/>
            </a:pPr>
            <a:r>
              <a:rPr lang="en-GB" sz="17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7874" y="10988647"/>
            <a:ext cx="341545" cy="33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459119" y="1427972"/>
            <a:ext cx="22484685" cy="974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4" tIns="102862" rIns="205724" bIns="1028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Mulej, Alla tagħna, ejja ħa teħlisna: </a:t>
            </a:r>
          </a:p>
          <a:p>
            <a:pPr algn="ctr" eaLnBrk="1" hangingPunct="1">
              <a:defRPr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itfa’ fuqna d-dija </a:t>
            </a:r>
          </a:p>
          <a:p>
            <a:pPr algn="ctr" eaLnBrk="1" hangingPunct="1">
              <a:defRPr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ta’ wiċċek, u nkunu salvi.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8101" y="6073261"/>
            <a:ext cx="415541" cy="48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29" tIns="102865" rIns="205729" bIns="102865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" y="4816298"/>
            <a:ext cx="23402925" cy="285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729" tIns="102865" rIns="205729" bIns="102865">
            <a:spAutoFit/>
          </a:bodyPr>
          <a:lstStyle/>
          <a:p>
            <a:pPr algn="ctr" eaLnBrk="1" hangingPunct="1">
              <a:defRPr/>
            </a:pPr>
            <a:r>
              <a:rPr lang="en-GB" sz="17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7874" y="10988647"/>
            <a:ext cx="341545" cy="33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724" y="1901407"/>
            <a:ext cx="23244201" cy="8791868"/>
          </a:xfrm>
          <a:prstGeom prst="rect">
            <a:avLst/>
          </a:prstGeom>
        </p:spPr>
        <p:txBody>
          <a:bodyPr wrap="square" lIns="96241" tIns="48120" rIns="96241" bIns="481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Qari</a:t>
            </a:r>
            <a:r>
              <a:rPr lang="en-GB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mill-Evan</a:t>
            </a:r>
            <a:r>
              <a:rPr lang="mt-MT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en-GB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mt-MT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mt-MT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skont</a:t>
            </a:r>
            <a:r>
              <a:rPr lang="en-GB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55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San </a:t>
            </a:r>
            <a:r>
              <a:rPr lang="mt-MT" sz="155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Mattew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Mt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5-11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i="1" spc="-338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spc="-338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Glorja</a:t>
            </a:r>
            <a:r>
              <a:rPr lang="en-GB" sz="15500" b="1" i="1" spc="-338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spc="-338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spc="-338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spc="-338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endParaRPr lang="en-GB" sz="15500" b="1" i="1" spc="-338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557134" y="1442392"/>
            <a:ext cx="22288656" cy="974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F’dak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iż-żmien</a:t>
            </a:r>
            <a:r>
              <a:rPr lang="mt-MT" altLang="mt-MT" sz="15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Ġesù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daħal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Kafarnahum</a:t>
            </a:r>
            <a:r>
              <a:rPr lang="mt-MT" altLang="mt-MT" sz="15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resaq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fuqu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wieħed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ċenturjun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jitolbu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bil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mt-MT" altLang="mt-MT" sz="15500" dirty="0"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erqa</a:t>
            </a:r>
            <a:r>
              <a:rPr lang="mt-MT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jgħidlu</a:t>
            </a:r>
            <a:r>
              <a:rPr lang="en-US" altLang="mt-MT" sz="147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mt-MT" altLang="mt-MT" sz="14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557134" y="157119"/>
            <a:ext cx="22217218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mt-MT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Sinjur</a:t>
            </a:r>
            <a:r>
              <a:rPr lang="en-US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id-dar għandi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mt-MT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l-qaddej mixħut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mifluġ u </a:t>
            </a:r>
            <a:r>
              <a:rPr lang="en-US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batut</a:t>
            </a:r>
            <a:r>
              <a:rPr lang="en-US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wisq</a:t>
            </a:r>
            <a:r>
              <a:rPr lang="en-US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.”</a:t>
            </a:r>
            <a:endParaRPr lang="en-GB" alt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Qallu Ġesù: </a:t>
            </a:r>
            <a:endParaRPr lang="mt-MT" altLang="mt-MT" sz="15500" dirty="0" err="1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Niġi</a:t>
            </a:r>
            <a:r>
              <a:rPr lang="en-US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jien</a:t>
            </a:r>
            <a:r>
              <a:rPr lang="en-US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infejqu</a:t>
            </a:r>
            <a:r>
              <a:rPr lang="en-US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.”</a:t>
            </a:r>
            <a:endParaRPr lang="en-GB" alt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557134" y="85681"/>
            <a:ext cx="22288656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mt-MT" altLang="mt-MT" sz="15500" dirty="0" err="1">
                <a:latin typeface="Times New Roman" pitchFamily="18" charset="0"/>
                <a:cs typeface="Times New Roman" pitchFamily="18" charset="0"/>
              </a:rPr>
              <a:t>Qallu</a:t>
            </a: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 iċ-ċenturjun:</a:t>
            </a:r>
            <a:endParaRPr lang="mt-MT" altLang="mt-MT" sz="15500" dirty="0" err="1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mt-MT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Sinjur</a:t>
            </a:r>
            <a:r>
              <a:rPr lang="en-US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ma </a:t>
            </a:r>
            <a:r>
              <a:rPr lang="en-US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jistħoqqlix</a:t>
            </a:r>
            <a:r>
              <a:rPr lang="en-US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 </a:t>
            </a:r>
            <a:r>
              <a:rPr lang="en-US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tidħol</a:t>
            </a:r>
            <a:r>
              <a:rPr lang="en-US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taħt</a:t>
            </a:r>
            <a:r>
              <a:rPr lang="en-US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is-</a:t>
            </a:r>
            <a:r>
              <a:rPr lang="en-US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saqaf</a:t>
            </a:r>
            <a:r>
              <a:rPr lang="en-US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tieghi</a:t>
            </a:r>
            <a:r>
              <a:rPr lang="en-US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Iżda int </a:t>
            </a:r>
            <a:r>
              <a:rPr lang="mt-MT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għid </a:t>
            </a:r>
            <a:r>
              <a:rPr lang="en-US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US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biss, u l-</a:t>
            </a:r>
            <a:r>
              <a:rPr lang="en-US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qaddej</a:t>
            </a:r>
            <a:r>
              <a:rPr lang="en-US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tiegħi </a:t>
            </a:r>
            <a:r>
              <a:rPr lang="en-US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jfiq</a:t>
            </a:r>
            <a:r>
              <a:rPr lang="en-US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GB" alt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485696" y="157119"/>
            <a:ext cx="22431532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 </a:t>
            </a:r>
            <a:r>
              <a:rPr lang="en-US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jien</a:t>
            </a:r>
            <a:r>
              <a:rPr lang="en-US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ukoll </a:t>
            </a:r>
            <a:r>
              <a:rPr lang="en-US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bniedem</a:t>
            </a:r>
            <a:r>
              <a:rPr lang="en-US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taħt</a:t>
            </a:r>
            <a:r>
              <a:rPr lang="en-US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is-</a:t>
            </a:r>
            <a:r>
              <a:rPr lang="en-US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setgħa</a:t>
            </a:r>
            <a:r>
              <a:rPr lang="en-US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US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ħaddieħor</a:t>
            </a:r>
            <a:r>
              <a:rPr lang="en-US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jien</a:t>
            </a:r>
            <a:r>
              <a:rPr lang="en-US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stess</a:t>
            </a:r>
            <a:r>
              <a:rPr lang="en-US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għandi </a:t>
            </a:r>
            <a:r>
              <a:rPr lang="en-US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suldati</a:t>
            </a:r>
            <a:r>
              <a:rPr lang="en-US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taħti</a:t>
            </a:r>
            <a:r>
              <a:rPr lang="en-US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lil wieħed </a:t>
            </a:r>
            <a:r>
              <a:rPr lang="en-US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ngħidlu</a:t>
            </a:r>
            <a:r>
              <a:rPr lang="en-US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mt-MT" alt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557134" y="157119"/>
            <a:ext cx="22288656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GB" altLang="mt-MT" sz="155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US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Mur</a:t>
            </a:r>
            <a:r>
              <a:rPr lang="mt-MT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US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jmur</a:t>
            </a:r>
            <a:r>
              <a:rPr lang="en-US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 ieħor </a:t>
            </a:r>
            <a:r>
              <a:rPr lang="en-US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ngħidlu</a:t>
            </a:r>
            <a:r>
              <a:rPr lang="en-US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US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Ejja</a:t>
            </a:r>
            <a:r>
              <a:rPr lang="mt-MT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US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jiġi</a:t>
            </a:r>
            <a:r>
              <a:rPr lang="en-US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  <a:endParaRPr lang="en-GB" alt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lill-ilsir</a:t>
            </a:r>
            <a:r>
              <a:rPr lang="en-US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tiegħi </a:t>
            </a:r>
            <a:r>
              <a:rPr lang="en-US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ngħidlu</a:t>
            </a:r>
            <a:r>
              <a:rPr lang="en-US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endParaRPr lang="en-GB" alt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US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Agħmel</a:t>
            </a:r>
            <a:r>
              <a:rPr lang="en-US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dan</a:t>
            </a:r>
            <a:r>
              <a:rPr lang="mt-MT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US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jagħmlu</a:t>
            </a:r>
            <a:r>
              <a:rPr lang="en-US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.”</a:t>
            </a:r>
            <a:endParaRPr lang="mt-MT" alt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8"/>
          <p:cNvSpPr txBox="1">
            <a:spLocks noChangeArrowheads="1"/>
          </p:cNvSpPr>
          <p:nvPr/>
        </p:nvSpPr>
        <p:spPr bwMode="auto">
          <a:xfrm>
            <a:off x="252190" y="1427972"/>
            <a:ext cx="22898544" cy="974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mt-MT" altLang="mt-MT" sz="15500" dirty="0">
                <a:latin typeface="Times New Roman" pitchFamily="18" charset="0"/>
                <a:cs typeface="Times New Roman" pitchFamily="18" charset="0"/>
              </a:rPr>
              <a:t>togħla ’l fuq mill-qċaċet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mt-MT" altLang="mt-MT" sz="15500" dirty="0">
                <a:latin typeface="Times New Roman" pitchFamily="18" charset="0"/>
                <a:cs typeface="Times New Roman" pitchFamily="18" charset="0"/>
              </a:rPr>
              <a:t>tal-muntanji, u tintrefa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mt-MT" altLang="mt-MT" sz="15500" dirty="0">
                <a:latin typeface="Times New Roman" pitchFamily="18" charset="0"/>
                <a:cs typeface="Times New Roman" pitchFamily="18" charset="0"/>
              </a:rPr>
              <a:t>’l fuq mill-għoljiet, lejha għad jiġru l-ġnus kollha.</a:t>
            </a:r>
          </a:p>
        </p:txBody>
      </p:sp>
    </p:spTree>
    <p:extLst>
      <p:ext uri="{BB962C8B-B14F-4D97-AF65-F5344CB8AC3E}">
        <p14:creationId xmlns:p14="http://schemas.microsoft.com/office/powerpoint/2010/main" val="3551281730"/>
      </p:ext>
    </p:extLst>
  </p:cSld>
  <p:clrMapOvr>
    <a:masterClrMapping/>
  </p:clrMapOvr>
  <p:transition>
    <p:wipe dir="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557134" y="1442392"/>
            <a:ext cx="22288655" cy="974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Ġesù baqa’ mistagħġeb 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meta s</a:t>
            </a:r>
            <a:r>
              <a:rPr lang="mt-MT" altLang="mt-MT" sz="15500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ma’ dan,</a:t>
            </a:r>
            <a:r>
              <a:rPr lang="mt-MT" altLang="mt-MT" sz="15500" dirty="0" err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u qal lil</a:t>
            </a:r>
            <a:endParaRPr lang="en-GB" altLang="mt-MT" sz="15500" dirty="0" err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dawk li kienu m</a:t>
            </a:r>
            <a:r>
              <a:rPr lang="mt-MT" altLang="mt-MT" sz="155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exj</a:t>
            </a:r>
            <a:r>
              <a:rPr lang="mt-MT" altLang="mt-MT" sz="15500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 warajh:</a:t>
            </a:r>
            <a:endParaRPr lang="en-GB" altLang="mt-MT" sz="15500" dirty="0" err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557134" y="157119"/>
            <a:ext cx="22145779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Tassew</a:t>
            </a:r>
            <a:r>
              <a:rPr lang="en-US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ngħidilkom</a:t>
            </a: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endParaRPr lang="en-GB" alt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f’ħadd minn Iżrael ma 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sibt fidi bħal din. Jiena ngħidilkom </a:t>
            </a:r>
            <a:r>
              <a:rPr lang="en-US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għad</a:t>
            </a:r>
            <a:r>
              <a:rPr lang="en-US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jiġu</a:t>
            </a:r>
            <a:r>
              <a:rPr lang="en-US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ħafna</a:t>
            </a:r>
            <a:r>
              <a:rPr lang="en-US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mil-</a:t>
            </a: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vant</a:t>
            </a:r>
            <a:endParaRPr lang="mt-MT" alt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557134" y="1338327"/>
            <a:ext cx="22217217" cy="974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mill-</a:t>
            </a:r>
            <a:r>
              <a:rPr lang="en-US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Punent</a:t>
            </a: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joqogħdu</a:t>
            </a:r>
            <a:r>
              <a:rPr lang="en-US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fuq</a:t>
            </a:r>
            <a:r>
              <a:rPr lang="en-US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il-mejda</a:t>
            </a:r>
            <a:r>
              <a:rPr lang="en-US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ma’ Abraham u ma’ </a:t>
            </a:r>
            <a:r>
              <a:rPr lang="en-US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Iżakk</a:t>
            </a:r>
            <a:r>
              <a:rPr lang="en-US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ma’ </a:t>
            </a:r>
            <a:r>
              <a:rPr lang="en-US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Ġakob</a:t>
            </a: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 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fis-Saltna</a:t>
            </a:r>
            <a:r>
              <a:rPr lang="en-US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tas-Smewwiet</a:t>
            </a:r>
            <a:r>
              <a:rPr lang="en-US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8101" y="6073260"/>
            <a:ext cx="415531" cy="48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24" tIns="102862" rIns="205724" bIns="10286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" y="3747731"/>
            <a:ext cx="23402925" cy="4978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724" tIns="102862" rIns="205724" bIns="102862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8"/>
          <p:cNvSpPr txBox="1">
            <a:spLocks noChangeArrowheads="1"/>
          </p:cNvSpPr>
          <p:nvPr/>
        </p:nvSpPr>
        <p:spPr bwMode="auto">
          <a:xfrm>
            <a:off x="252190" y="252115"/>
            <a:ext cx="22898544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mt-MT" altLang="mt-MT" sz="15500" dirty="0">
                <a:latin typeface="Times New Roman" pitchFamily="18" charset="0"/>
                <a:cs typeface="Times New Roman" pitchFamily="18" charset="0"/>
              </a:rPr>
              <a:t>Kotra ta’ popli għad jiġu u jgħidu: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alt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“Ħalli mmorru u nitilgħu fuq l-għolja tal-Mulej, lejn id-dar ta’ Alla ta’ Ġakobb,</a:t>
            </a:r>
          </a:p>
        </p:txBody>
      </p:sp>
    </p:spTree>
    <p:extLst>
      <p:ext uri="{BB962C8B-B14F-4D97-AF65-F5344CB8AC3E}">
        <p14:creationId xmlns:p14="http://schemas.microsoft.com/office/powerpoint/2010/main" val="2721823858"/>
      </p:ext>
    </p:extLst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8"/>
          <p:cNvSpPr txBox="1">
            <a:spLocks noChangeArrowheads="1"/>
          </p:cNvSpPr>
          <p:nvPr/>
        </p:nvSpPr>
        <p:spPr bwMode="auto">
          <a:xfrm>
            <a:off x="252190" y="252115"/>
            <a:ext cx="22898544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mt-MT" altLang="mt-MT" sz="15500" dirty="0">
                <a:latin typeface="Times New Roman" pitchFamily="18" charset="0"/>
                <a:cs typeface="Times New Roman" pitchFamily="18" charset="0"/>
              </a:rPr>
              <a:t>biex jgħallimna triqatu, </a:t>
            </a:r>
            <a:r>
              <a:rPr lang="mt-MT" altLang="mt-MT" sz="15500" spc="-300" dirty="0">
                <a:latin typeface="Times New Roman" pitchFamily="18" charset="0"/>
                <a:cs typeface="Times New Roman" pitchFamily="18" charset="0"/>
              </a:rPr>
              <a:t>u nimxu fil-mogħdijiet tiegħu. </a:t>
            </a:r>
            <a:r>
              <a:rPr lang="mt-MT" altLang="mt-MT" sz="15500" dirty="0">
                <a:latin typeface="Times New Roman" pitchFamily="18" charset="0"/>
                <a:cs typeface="Times New Roman" pitchFamily="18" charset="0"/>
              </a:rPr>
              <a:t>Għax minn Sijon joħroġ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mt-MT" altLang="mt-MT" sz="15500" dirty="0">
                <a:latin typeface="Times New Roman" pitchFamily="18" charset="0"/>
                <a:cs typeface="Times New Roman" pitchFamily="18" charset="0"/>
              </a:rPr>
              <a:t>it-tagħlim, u l-kelma </a:t>
            </a:r>
            <a:r>
              <a:rPr lang="mt-MT" altLang="mt-MT" sz="15500" spc="-300" dirty="0">
                <a:latin typeface="Times New Roman" pitchFamily="18" charset="0"/>
                <a:cs typeface="Times New Roman" pitchFamily="18" charset="0"/>
              </a:rPr>
              <a:t>tal-Mulej minn Ġerusalemm”.</a:t>
            </a:r>
          </a:p>
        </p:txBody>
      </p:sp>
    </p:spTree>
    <p:extLst>
      <p:ext uri="{BB962C8B-B14F-4D97-AF65-F5344CB8AC3E}">
        <p14:creationId xmlns:p14="http://schemas.microsoft.com/office/powerpoint/2010/main" val="504981715"/>
      </p:ext>
    </p:extLst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8"/>
          <p:cNvSpPr txBox="1">
            <a:spLocks noChangeArrowheads="1"/>
          </p:cNvSpPr>
          <p:nvPr/>
        </p:nvSpPr>
        <p:spPr bwMode="auto">
          <a:xfrm>
            <a:off x="252190" y="252115"/>
            <a:ext cx="22898544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mt-MT" altLang="mt-MT" sz="15500" dirty="0">
                <a:latin typeface="Times New Roman" pitchFamily="18" charset="0"/>
                <a:cs typeface="Times New Roman" pitchFamily="18" charset="0"/>
              </a:rPr>
              <a:t>Il-Mulej jagħmel il-ħaqq bejn il-ġnus, u jaqta’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mt-MT" altLang="mt-MT" sz="15500" dirty="0">
                <a:latin typeface="Times New Roman" pitchFamily="18" charset="0"/>
                <a:cs typeface="Times New Roman" pitchFamily="18" charset="0"/>
              </a:rPr>
              <a:t>s-sentenza bejn ħafna popli;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mt-MT" altLang="mt-MT" sz="15500" dirty="0">
                <a:latin typeface="Times New Roman" pitchFamily="18" charset="0"/>
                <a:cs typeface="Times New Roman" pitchFamily="18" charset="0"/>
              </a:rPr>
              <a:t>u huma jibdlu x-xwabel </a:t>
            </a:r>
            <a:r>
              <a:rPr lang="mt-MT" altLang="mt-MT" sz="15500" spc="-300" dirty="0">
                <a:latin typeface="Times New Roman" pitchFamily="18" charset="0"/>
                <a:cs typeface="Times New Roman" pitchFamily="18" charset="0"/>
              </a:rPr>
              <a:t>tagħhom f’sikek tal-moħriet,</a:t>
            </a:r>
          </a:p>
        </p:txBody>
      </p:sp>
    </p:spTree>
    <p:extLst>
      <p:ext uri="{BB962C8B-B14F-4D97-AF65-F5344CB8AC3E}">
        <p14:creationId xmlns:p14="http://schemas.microsoft.com/office/powerpoint/2010/main" val="4174020366"/>
      </p:ext>
    </p:extLst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8"/>
          <p:cNvSpPr txBox="1">
            <a:spLocks noChangeArrowheads="1"/>
          </p:cNvSpPr>
          <p:nvPr/>
        </p:nvSpPr>
        <p:spPr bwMode="auto">
          <a:xfrm>
            <a:off x="252190" y="252115"/>
            <a:ext cx="22898544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mt-MT" altLang="mt-MT" sz="15500" dirty="0">
                <a:latin typeface="Times New Roman" pitchFamily="18" charset="0"/>
                <a:cs typeface="Times New Roman" pitchFamily="18" charset="0"/>
              </a:rPr>
              <a:t>u l-lanez tagħhom fi mnieġel. Ebda ġens ma jerfa’ x-xabla kontra ġens ieħor, u s-sengħa tal-gwerra ma jitgħallmuhiex iżjed.</a:t>
            </a:r>
          </a:p>
        </p:txBody>
      </p:sp>
    </p:spTree>
    <p:extLst>
      <p:ext uri="{BB962C8B-B14F-4D97-AF65-F5344CB8AC3E}">
        <p14:creationId xmlns:p14="http://schemas.microsoft.com/office/powerpoint/2010/main" val="146467483"/>
      </p:ext>
    </p:extLst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8"/>
          <p:cNvSpPr txBox="1">
            <a:spLocks noChangeArrowheads="1"/>
          </p:cNvSpPr>
          <p:nvPr/>
        </p:nvSpPr>
        <p:spPr bwMode="auto">
          <a:xfrm>
            <a:off x="253778" y="2619018"/>
            <a:ext cx="22898544" cy="7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mt-MT" altLang="mt-MT" sz="15500" dirty="0">
                <a:latin typeface="Times New Roman" pitchFamily="18" charset="0"/>
                <a:cs typeface="Times New Roman" pitchFamily="18" charset="0"/>
              </a:rPr>
              <a:t>Ejja, dar Ġakobb,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mt-MT" altLang="mt-MT" sz="15500" dirty="0">
                <a:latin typeface="Times New Roman" pitchFamily="18" charset="0"/>
                <a:cs typeface="Times New Roman" pitchFamily="18" charset="0"/>
              </a:rPr>
              <a:t>ħalli nimxu fid-dawl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mt-MT" altLang="mt-MT" sz="15500" dirty="0">
                <a:latin typeface="Times New Roman" pitchFamily="18" charset="0"/>
                <a:cs typeface="Times New Roman" pitchFamily="18" charset="0"/>
              </a:rPr>
              <a:t>tal-Mulej!</a:t>
            </a:r>
          </a:p>
        </p:txBody>
      </p:sp>
    </p:spTree>
    <p:extLst>
      <p:ext uri="{BB962C8B-B14F-4D97-AF65-F5344CB8AC3E}">
        <p14:creationId xmlns:p14="http://schemas.microsoft.com/office/powerpoint/2010/main" val="1662150964"/>
      </p:ext>
    </p:extLst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5"/>
          <p:cNvSpPr txBox="1">
            <a:spLocks noChangeArrowheads="1"/>
          </p:cNvSpPr>
          <p:nvPr/>
        </p:nvSpPr>
        <p:spPr bwMode="auto">
          <a:xfrm>
            <a:off x="828855" y="3820329"/>
            <a:ext cx="21745217" cy="497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None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Il-Kelma tal-Mulej</a:t>
            </a:r>
            <a:br>
              <a:rPr lang="mt-MT" sz="155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Irroddu ħajr lil Alla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795548"/>
      </p:ext>
    </p:extLst>
  </p:cSld>
  <p:clrMapOvr>
    <a:masterClrMapping/>
  </p:clrMapOvr>
  <p:transition>
    <p:wipe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890</TotalTime>
  <Words>526</Words>
  <Application>Microsoft Office PowerPoint</Application>
  <PresentationFormat>Custom</PresentationFormat>
  <Paragraphs>75</Paragraphs>
  <Slides>34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Times New Roman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138</cp:revision>
  <dcterms:created xsi:type="dcterms:W3CDTF">2008-12-28T11:50:57Z</dcterms:created>
  <dcterms:modified xsi:type="dcterms:W3CDTF">2023-11-26T21:39:25Z</dcterms:modified>
</cp:coreProperties>
</file>