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1"/>
    <p:sldMasterId id="2147483800" r:id="rId2"/>
    <p:sldMasterId id="2147483813" r:id="rId3"/>
    <p:sldMasterId id="2147483825" r:id="rId4"/>
    <p:sldMasterId id="2147483837" r:id="rId5"/>
    <p:sldMasterId id="2147483849" r:id="rId6"/>
    <p:sldMasterId id="2147483861" r:id="rId7"/>
    <p:sldMasterId id="2147484187" r:id="rId8"/>
  </p:sldMasterIdLst>
  <p:sldIdLst>
    <p:sldId id="300" r:id="rId9"/>
    <p:sldId id="258" r:id="rId10"/>
    <p:sldId id="279" r:id="rId11"/>
    <p:sldId id="278" r:id="rId12"/>
    <p:sldId id="277" r:id="rId13"/>
    <p:sldId id="276" r:id="rId14"/>
    <p:sldId id="275" r:id="rId15"/>
    <p:sldId id="313" r:id="rId16"/>
    <p:sldId id="274" r:id="rId17"/>
    <p:sldId id="273" r:id="rId18"/>
    <p:sldId id="323" r:id="rId19"/>
    <p:sldId id="315" r:id="rId20"/>
    <p:sldId id="316" r:id="rId21"/>
    <p:sldId id="256" r:id="rId22"/>
    <p:sldId id="303" r:id="rId23"/>
    <p:sldId id="295" r:id="rId24"/>
    <p:sldId id="280" r:id="rId25"/>
    <p:sldId id="324" r:id="rId26"/>
    <p:sldId id="317" r:id="rId27"/>
    <p:sldId id="281" r:id="rId28"/>
    <p:sldId id="319" r:id="rId29"/>
    <p:sldId id="318" r:id="rId30"/>
    <p:sldId id="299" r:id="rId31"/>
    <p:sldId id="304" r:id="rId32"/>
    <p:sldId id="320" r:id="rId33"/>
    <p:sldId id="607" r:id="rId34"/>
    <p:sldId id="305" r:id="rId35"/>
    <p:sldId id="608" r:id="rId36"/>
    <p:sldId id="307" r:id="rId37"/>
    <p:sldId id="283" r:id="rId38"/>
    <p:sldId id="325" r:id="rId39"/>
    <p:sldId id="285" r:id="rId40"/>
    <p:sldId id="308" r:id="rId41"/>
    <p:sldId id="309" r:id="rId42"/>
    <p:sldId id="310" r:id="rId43"/>
    <p:sldId id="326" r:id="rId44"/>
    <p:sldId id="311" r:id="rId45"/>
    <p:sldId id="312" r:id="rId46"/>
  </p:sldIdLst>
  <p:sldSz cx="23399750" cy="12599988"/>
  <p:notesSz cx="6858000" cy="9144000"/>
  <p:embeddedFontLst>
    <p:embeddedFont>
      <p:font typeface="Book Antiqua" panose="02040602050305030304" pitchFamily="18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Corbel" panose="020B0503020204020204" pitchFamily="34" charset="0"/>
      <p:regular r:id="rId55"/>
      <p:bold r:id="rId56"/>
      <p:italic r:id="rId57"/>
      <p:boldItalic r:id="rId58"/>
    </p:embeddedFont>
    <p:embeddedFont>
      <p:font typeface="Lucida Sans" panose="020B0602030504020204" pitchFamily="34" charset="0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3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9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92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6554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3864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41175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8486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6" y="462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4F44-7E2C-4090-87AB-3F06EA845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2A33-DB64-475E-97EF-F8EEDB168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2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2A4C-A274-4DF1-88A0-2FB9146F7C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1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8" y="2519999"/>
            <a:ext cx="21059775" cy="3359997"/>
          </a:xfrm>
        </p:spPr>
        <p:txBody>
          <a:bodyPr lIns="97731" tIns="0" rIns="97731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1154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5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58330" indent="0" algn="ctr">
              <a:buNone/>
            </a:lvl2pPr>
            <a:lvl3pPr marL="2116659" indent="0" algn="ctr">
              <a:buNone/>
            </a:lvl3pPr>
            <a:lvl4pPr marL="3174989" indent="0" algn="ctr">
              <a:buNone/>
            </a:lvl4pPr>
            <a:lvl5pPr marL="4233319" indent="0" algn="ctr">
              <a:buNone/>
            </a:lvl5pPr>
            <a:lvl6pPr marL="5291649" indent="0" algn="ctr">
              <a:buNone/>
            </a:lvl6pPr>
            <a:lvl7pPr marL="6349978" indent="0" algn="ctr">
              <a:buNone/>
            </a:lvl7pPr>
            <a:lvl8pPr marL="7408308" indent="0" algn="ctr">
              <a:buNone/>
            </a:lvl8pPr>
            <a:lvl9pPr marL="846663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2448A3-7464-4E37-9085-91424AAA1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74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F7FA2F-DF6F-426D-9B2B-79D197BF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17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6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154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6" cy="2773746"/>
          </a:xfrm>
        </p:spPr>
        <p:txBody>
          <a:bodyPr/>
          <a:lstStyle>
            <a:lvl1pPr marL="169333" indent="0" algn="l">
              <a:buNone/>
              <a:defRPr sz="4656">
                <a:solidFill>
                  <a:schemeClr val="tx1"/>
                </a:solidFill>
              </a:defRPr>
            </a:lvl1pPr>
            <a:lvl2pPr>
              <a:buNone/>
              <a:defRPr sz="411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9E9792-5360-4AEC-B840-A02BCB36A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064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064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111A80-25FE-430C-ACB0-77A4211F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30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379581"/>
          </a:xfrm>
        </p:spPr>
        <p:txBody>
          <a:bodyPr anchor="ctr"/>
          <a:lstStyle>
            <a:lvl1pPr marL="0" indent="0">
              <a:buNone/>
              <a:defRPr sz="5523" b="0" cap="all" baseline="0">
                <a:solidFill>
                  <a:schemeClr val="tx1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5"/>
            <a:ext cx="10343015" cy="1379581"/>
          </a:xfrm>
        </p:spPr>
        <p:txBody>
          <a:bodyPr anchor="ctr"/>
          <a:lstStyle>
            <a:lvl1pPr marL="0" indent="0">
              <a:buNone/>
              <a:defRPr sz="5523" b="0" cap="all" baseline="0">
                <a:solidFill>
                  <a:schemeClr val="tx1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A87D06-E9F1-4014-BEEA-FDF640A5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8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18CCF9-14E9-487B-A972-E0429A91D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95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26250C-5E75-4055-8873-992FDFDC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85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509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90" y="2799998"/>
            <a:ext cx="7698356" cy="8455410"/>
          </a:xfrm>
        </p:spPr>
        <p:txBody>
          <a:bodyPr/>
          <a:lstStyle>
            <a:lvl1pPr marL="0" indent="0">
              <a:buNone/>
              <a:defRPr sz="3249"/>
            </a:lvl1pPr>
            <a:lvl2pPr>
              <a:buNone/>
              <a:defRPr sz="2816"/>
            </a:lvl2pPr>
            <a:lvl3pPr>
              <a:buNone/>
              <a:defRPr sz="2274"/>
            </a:lvl3pPr>
            <a:lvl4pPr>
              <a:buNone/>
              <a:defRPr sz="2058"/>
            </a:lvl4pPr>
            <a:lvl5pPr>
              <a:buNone/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064"/>
            </a:lvl1pPr>
            <a:lvl2pPr>
              <a:defRPr sz="5523"/>
            </a:lvl2pPr>
            <a:lvl3pPr>
              <a:defRPr sz="5090"/>
            </a:lvl3pPr>
            <a:lvl4pPr>
              <a:defRPr sz="4656"/>
            </a:lvl4pPr>
            <a:lvl5pPr>
              <a:defRPr sz="41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D3AD4C-A871-46BB-9CD3-83F3C51B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7F0A-2311-4E53-97CB-B7FBBF433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7731" rIns="97731" bIns="0" anchor="b">
            <a:sp3d prstMaterial="softEdge"/>
          </a:bodyPr>
          <a:lstStyle>
            <a:lvl1pPr algn="ctr">
              <a:buNone/>
              <a:defRPr sz="46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364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2"/>
            <a:ext cx="14039850" cy="974399"/>
          </a:xfrm>
        </p:spPr>
        <p:txBody>
          <a:bodyPr lIns="97731" rIns="97731"/>
          <a:lstStyle>
            <a:lvl1pPr marL="0" indent="0" algn="ctr">
              <a:buNone/>
              <a:defRPr sz="3249"/>
            </a:lvl1pPr>
            <a:lvl2pPr>
              <a:defRPr sz="2816"/>
            </a:lvl2pPr>
            <a:lvl3pPr>
              <a:defRPr sz="2274"/>
            </a:lvl3pPr>
            <a:lvl4pPr>
              <a:defRPr sz="2058"/>
            </a:lvl4pPr>
            <a:lvl5pPr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FC5909-40D7-44D7-ADAE-C8AFC7DA8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96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3C95E3-2A28-4BB6-8256-2A2E2CC5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91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9A10F4-CF90-4501-B24F-C69C74830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42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90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9990"/>
            <a:ext cx="7409921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9990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ABCAB6-E423-4ED9-8D17-94B93499E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88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2E0ED-D013-4CCD-AAE3-5FCA45FD9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9AB2-A08A-46B4-8233-3CA0C9067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886C-BCFA-4CBF-9B78-620B29A9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3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9013-A073-4581-84CD-00F7E309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4487-ACC5-4F34-A863-6477FA74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0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4DFD-F581-412C-99D3-66AFB1C7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0B40-276C-4875-9B4A-07A9095CD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FE95-F37D-49A8-A443-3C423CE65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FBAC-1571-4C5C-84EC-44B099B84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5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50C1-7B54-4039-A549-B574103C8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4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49F4-DCBD-455A-AB28-AE17EB3DD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1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E380-B2A0-4245-841D-B39D6D61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4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C091-8BF9-4F09-AC1F-C7B75A14B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72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E7C5-B8C9-4186-A6D0-4C7B98D1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4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DD39-D035-40D8-A713-F31AFFE10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A789-2958-42AA-8475-26113181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D6A0-A7B2-452F-8ADD-B44A7BA09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6031-2D47-4D35-9C6D-2E2DAAA52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19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036C-CD4F-4340-A5EF-A199B4029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1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501C-6486-4083-A1B9-96B90B051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1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A2C9-B211-4071-8EBB-3AC756CE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6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5171-40FF-4023-83B7-8FAA5C33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3848C-92C1-43DB-86E8-A93DF4BF5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6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C7D9-F6B0-40D3-84C1-529392BD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6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31F2-E676-40F9-A99F-038083308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2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44D2-98A0-4CDB-B18A-BD39071D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3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BA42-8105-40BF-A9CF-4511D9E1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2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1C62-567B-4723-8F4E-9606B416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E225-C0E3-48FA-B0EB-AB5FB8195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88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2CDD-CB91-480E-A105-0F119404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3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CA78-EC04-4174-9EF4-D46CA3A0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9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E52E-CDCE-4132-9849-59390CFC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9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D644D-C6CC-4472-8C1C-84640550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3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9B27-5236-4B0A-A728-D6D0C6CB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3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7644-5D40-4A96-93B9-815FC529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7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F5D3-6057-4CB3-8080-19270D78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4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8B6A-01DD-4D78-B6AB-5F1A2F7B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5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DADB-C7C2-4C6A-9348-18A9084A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FC84-21EC-4B49-B29B-2EA7330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A991-7251-4370-8957-338888178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05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D9E8-24B3-484F-B98C-8E4FCCD7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7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30201-FD12-4C7F-B826-397AB035A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56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5871-800A-4B07-863B-D595BC69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3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DAB6-293C-45F2-871A-539CD4F7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4C88-7DE9-4BD5-93AD-6266AB6C3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3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017-90A8-4DBB-B9FD-972FC73E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F82E-14C2-424D-A9EE-CD9A04A6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3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F92-F951-4237-B28C-0B35AA2F9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1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822E-DC5B-40BA-A476-A00DC277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28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6C7F-CAA9-42E2-A1FF-8B766EF53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F66B-0814-4B3C-9C08-CF8BF022E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9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439F-9465-4BC7-ABDB-A3A1FE88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3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371FD-FEFE-4BE6-AF9A-9746DD09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6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27F1-2F26-4C9E-B651-90F453119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8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B820-DE85-42DD-8074-CC0AF223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57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8C7C-B507-4A1E-A4AB-996F6E20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26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236B0-379E-4485-9A01-348785C4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8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7306-9146-4E72-86F6-98532BBF8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6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4A6D-428E-46C5-9F60-798844A4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86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2184-CC3F-4845-9A26-DE3DAA8B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4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3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3"/>
            <a:ext cx="19889788" cy="3628797"/>
          </a:xfrm>
        </p:spPr>
        <p:txBody>
          <a:bodyPr/>
          <a:lstStyle>
            <a:lvl1pPr marR="21166" algn="l">
              <a:defRPr sz="931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6"/>
            <a:ext cx="19889788" cy="2771997"/>
          </a:xfrm>
        </p:spPr>
        <p:txBody>
          <a:bodyPr lIns="215008" anchor="b"/>
          <a:lstStyle>
            <a:lvl1pPr marL="0" indent="0" algn="l">
              <a:spcBef>
                <a:spcPts val="0"/>
              </a:spcBef>
              <a:buNone/>
              <a:defRPr sz="4656">
                <a:solidFill>
                  <a:schemeClr val="tx1"/>
                </a:solidFill>
              </a:defRPr>
            </a:lvl1pPr>
            <a:lvl2pPr marL="1058330" indent="0" algn="ctr">
              <a:buNone/>
            </a:lvl2pPr>
            <a:lvl3pPr marL="2116659" indent="0" algn="ctr">
              <a:buNone/>
            </a:lvl3pPr>
            <a:lvl4pPr marL="3174989" indent="0" algn="ctr">
              <a:buNone/>
            </a:lvl4pPr>
            <a:lvl5pPr marL="4233319" indent="0" algn="ctr">
              <a:buNone/>
            </a:lvl5pPr>
            <a:lvl6pPr marL="5291649" indent="0" algn="ctr">
              <a:buNone/>
            </a:lvl6pPr>
            <a:lvl7pPr marL="6349978" indent="0" algn="ctr">
              <a:buNone/>
            </a:lvl7pPr>
            <a:lvl8pPr marL="7408308" indent="0" algn="ctr">
              <a:buNone/>
            </a:lvl8pPr>
            <a:lvl9pPr marL="846663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967C41-2877-4E74-A607-4D8F1706F817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D00EB-8DF0-4E49-89A2-251BD34BB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4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9F84-DBEF-4562-AA8E-04502E66C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35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CD70-1758-4D1C-AF29-834BDF388D1C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0AB9-40A6-4778-B6F3-E41A6A398F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99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1675" tIns="105838" rIns="211675" bIns="105838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2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1675" tIns="105838" rIns="211675" bIns="105838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2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2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9"/>
            <a:ext cx="8189912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2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7" y="7839994"/>
            <a:ext cx="1364985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4"/>
            <a:ext cx="3509962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3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4"/>
          </a:xfrm>
        </p:spPr>
        <p:txBody>
          <a:bodyPr lIns="175916" bIns="0"/>
          <a:lstStyle>
            <a:lvl1pPr marL="126999" indent="0">
              <a:buNone/>
              <a:defRPr sz="4656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1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9"/>
          </a:xfrm>
        </p:spPr>
        <p:txBody>
          <a:bodyPr tIns="136824"/>
          <a:lstStyle>
            <a:lvl1pPr algn="l">
              <a:buNone/>
              <a:defRPr sz="8771" b="0" cap="none" spc="-34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1ACECE-BCE4-43D5-ABC4-039CB4F0FA64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FE3842-A090-48EA-9170-85F96E0ED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67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954294-3778-4DA5-ADD7-670113B80782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58C51-09BC-4BA5-8272-15B33DBF3C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88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8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3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6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8" y="940799"/>
            <a:ext cx="19889788" cy="1679998"/>
          </a:xfrm>
        </p:spPr>
        <p:txBody>
          <a:bodyPr/>
          <a:lstStyle>
            <a:lvl1pPr>
              <a:defRPr sz="9313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4" cy="1175415"/>
          </a:xfrm>
        </p:spPr>
        <p:txBody>
          <a:bodyPr anchor="ctr"/>
          <a:lstStyle>
            <a:lvl1pPr marL="169333" indent="0" algn="l">
              <a:buNone/>
              <a:defRPr sz="5523" b="1">
                <a:solidFill>
                  <a:schemeClr val="accent2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5" cy="1175415"/>
          </a:xfrm>
        </p:spPr>
        <p:txBody>
          <a:bodyPr anchor="ctr"/>
          <a:lstStyle>
            <a:lvl1pPr marL="169333" indent="0">
              <a:buNone/>
              <a:defRPr sz="5523" b="1">
                <a:solidFill>
                  <a:schemeClr val="accent2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4" cy="7274393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5" cy="7274393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1AAD0-B8E2-4090-84C4-BC377AECD4E9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5B5AB-A918-4F43-B092-503A2D7DE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55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799"/>
            <a:ext cx="19889788" cy="1679998"/>
          </a:xfrm>
        </p:spPr>
        <p:txBody>
          <a:bodyPr/>
          <a:lstStyle>
            <a:lvl1pPr>
              <a:defRPr sz="9313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7C30-50C2-4DFA-84E0-25A7D13868E5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00A5-7BB0-47F5-B842-3F4E06CDA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662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04253-A1FD-40A5-8BBD-9F397DA5C9A1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981252-A3E8-4912-91A6-E04448C41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308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833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4"/>
            <a:ext cx="6434931" cy="8399992"/>
          </a:xfrm>
        </p:spPr>
        <p:txBody>
          <a:bodyPr/>
          <a:lstStyle>
            <a:lvl1pPr marL="126999" indent="0">
              <a:buNone/>
              <a:defRPr sz="4115"/>
            </a:lvl1pPr>
            <a:lvl2pPr>
              <a:buNone/>
              <a:defRPr sz="2816"/>
            </a:lvl2pPr>
            <a:lvl3pPr>
              <a:buNone/>
              <a:defRPr sz="2274"/>
            </a:lvl3pPr>
            <a:lvl4pPr>
              <a:buNone/>
              <a:defRPr sz="2058"/>
            </a:lvl4pPr>
            <a:lvl5pPr>
              <a:buNone/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67E2-711C-4C6A-A921-6B3BCFAD3E00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6703-5E7A-406E-BDF4-D0C5004C4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619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8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7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8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7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8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74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2" cy="1289301"/>
          </a:xfrm>
        </p:spPr>
        <p:txBody>
          <a:bodyPr anchor="b"/>
          <a:lstStyle>
            <a:lvl1pPr algn="l">
              <a:buNone/>
              <a:defRPr sz="487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5" y="3479385"/>
            <a:ext cx="22463759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64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4"/>
            <a:ext cx="17549812" cy="1259999"/>
          </a:xfrm>
        </p:spPr>
        <p:txBody>
          <a:bodyPr/>
          <a:lstStyle>
            <a:lvl1pPr marL="63500" indent="0">
              <a:spcBef>
                <a:spcPts val="0"/>
              </a:spcBef>
              <a:buNone/>
              <a:defRPr sz="3249">
                <a:solidFill>
                  <a:srgbClr val="FFFFFF"/>
                </a:solidFill>
              </a:defRPr>
            </a:lvl1pPr>
            <a:lvl2pPr>
              <a:defRPr sz="2816"/>
            </a:lvl2pPr>
            <a:lvl3pPr>
              <a:defRPr sz="2274"/>
            </a:lvl3pPr>
            <a:lvl4pPr>
              <a:defRPr sz="2058"/>
            </a:lvl4pPr>
            <a:lvl5pPr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6"/>
            <a:ext cx="5459941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0461A-52C5-4318-8CDA-6048B6372C4C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6DFF44-38C9-4C8D-AC85-0392408A4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2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2B9E-8415-4189-B50A-9D01CB2A763C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4C13-323B-4933-B121-510436481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03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7AF9-6CF6-4041-9283-57C02C089FED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FBB3-0273-465A-A7E9-7504F9CA3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0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D492-3095-40B9-AD56-E46B5B46E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>
              <a:defRPr sz="3249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>
              <a:defRPr sz="3249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>
              <a:defRPr sz="3249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45F611-B94E-415A-AA08-6660E0F1D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195462" tIns="97731" rIns="195462" bIns="9773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7"/>
            <a:ext cx="5459941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l" eaLnBrk="1" latinLnBrk="0" hangingPunct="1">
              <a:spcBef>
                <a:spcPct val="50000"/>
              </a:spcBef>
              <a:defRPr kumimoji="0" sz="2816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5" y="11789157"/>
            <a:ext cx="7409921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ctr" eaLnBrk="1" latinLnBrk="0" hangingPunct="1">
              <a:spcBef>
                <a:spcPct val="50000"/>
              </a:spcBef>
              <a:defRPr kumimoji="0" sz="2816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4" y="11789157"/>
            <a:ext cx="1949979" cy="670833"/>
          </a:xfrm>
          <a:prstGeom prst="rect">
            <a:avLst/>
          </a:prstGeom>
        </p:spPr>
        <p:txBody>
          <a:bodyPr vert="horz" lIns="0" tIns="97731" rIns="0" bIns="97731" anchor="b"/>
          <a:lstStyle>
            <a:lvl1pPr algn="r" eaLnBrk="1" latinLnBrk="0" hangingPunct="1">
              <a:spcBef>
                <a:spcPct val="50000"/>
              </a:spcBef>
              <a:defRPr kumimoji="0" sz="2816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0251BC-FD8F-4658-A61F-00BE734F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3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9530" b="1">
          <a:solidFill>
            <a:schemeClr val="tx1"/>
          </a:solidFill>
          <a:latin typeface="Lucida Sans" pitchFamily="34" charset="0"/>
        </a:defRPr>
      </a:lvl9pPr>
    </p:titleStyle>
    <p:bodyStyle>
      <a:lvl1pPr marL="1267792" indent="-9517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497" kern="1200">
          <a:solidFill>
            <a:schemeClr val="tx1"/>
          </a:solidFill>
          <a:latin typeface="+mn-lt"/>
          <a:ea typeface="+mn-ea"/>
          <a:cs typeface="+mn-cs"/>
        </a:defRPr>
      </a:lvl1pPr>
      <a:lvl2pPr marL="2010093" indent="-6541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523" kern="1200">
          <a:solidFill>
            <a:schemeClr val="tx1"/>
          </a:solidFill>
          <a:latin typeface="+mn-lt"/>
          <a:ea typeface="+mn-ea"/>
          <a:cs typeface="+mn-cs"/>
        </a:defRPr>
      </a:lvl2pPr>
      <a:lvl3pPr marL="2623776" indent="-52916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5090" kern="1200">
          <a:solidFill>
            <a:schemeClr val="tx1"/>
          </a:solidFill>
          <a:latin typeface="+mn-lt"/>
          <a:ea typeface="+mn-ea"/>
          <a:cs typeface="+mn-cs"/>
        </a:defRPr>
      </a:lvl3pPr>
      <a:lvl4pPr marL="3130892" indent="-42259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656" kern="1200">
          <a:solidFill>
            <a:schemeClr val="tx1"/>
          </a:solidFill>
          <a:latin typeface="+mn-lt"/>
          <a:ea typeface="+mn-ea"/>
          <a:cs typeface="+mn-cs"/>
        </a:defRPr>
      </a:lvl4pPr>
      <a:lvl5pPr marL="3575539" indent="-42259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656" kern="1200">
          <a:solidFill>
            <a:schemeClr val="tx1"/>
          </a:solidFill>
          <a:latin typeface="+mn-lt"/>
          <a:ea typeface="+mn-ea"/>
          <a:cs typeface="+mn-cs"/>
        </a:defRPr>
      </a:lvl5pPr>
      <a:lvl6pPr marL="4085153" indent="-42333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4550818" indent="-42333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7pPr>
      <a:lvl8pPr marL="5016483" indent="-42333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49" kern="1200">
          <a:solidFill>
            <a:schemeClr val="tx1"/>
          </a:solidFill>
          <a:latin typeface="+mn-lt"/>
          <a:ea typeface="+mn-ea"/>
          <a:cs typeface="+mn-cs"/>
        </a:defRPr>
      </a:lvl8pPr>
      <a:lvl9pPr marL="5482149" indent="-42333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4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4484A-5766-434B-B546-1A6C7136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95D7F-2CA3-4768-A063-544BA91E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A86365-9E49-4537-AECB-08D725AE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EFE98-285E-4756-B337-713EDAFC6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>
              <a:defRPr sz="3249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EE3C81-3CEA-4FC2-AB18-EC3D6BA8E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3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4"/>
            <a:ext cx="19889788" cy="1679998"/>
          </a:xfrm>
          <a:prstGeom prst="rect">
            <a:avLst/>
          </a:prstGeom>
        </p:spPr>
        <p:txBody>
          <a:bodyPr vert="horz" lIns="195462" tIns="97731" rIns="195462" bIns="97731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20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7"/>
            <a:ext cx="5459941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99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54208E-E38B-4A25-B2AD-841448CF595A}" type="datetimeFigureOut">
              <a:rPr lang="en-US"/>
              <a:pPr>
                <a:defRPr/>
              </a:pPr>
              <a:t>11/26/2023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7"/>
            <a:ext cx="14234848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99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1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3A915BF-E088-499C-A115-34B60FAEC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313" kern="1200" spc="-23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5pPr>
      <a:lvl6pPr marL="1058330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6pPr>
      <a:lvl7pPr marL="211665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7pPr>
      <a:lvl8pPr marL="317498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8pPr>
      <a:lvl9pPr marL="423331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9pPr>
      <a:extLst/>
    </p:titleStyle>
    <p:bodyStyle>
      <a:lvl1pPr marL="951763" indent="-793747" algn="l" rtl="0" eaLnBrk="0" fontAlgn="base" hangingPunct="0">
        <a:spcBef>
          <a:spcPts val="162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931" kern="1200">
          <a:solidFill>
            <a:schemeClr val="tx1"/>
          </a:solidFill>
          <a:latin typeface="+mn-lt"/>
          <a:ea typeface="+mn-ea"/>
          <a:cs typeface="+mn-cs"/>
        </a:defRPr>
      </a:lvl1pPr>
      <a:lvl2pPr marL="1712436" indent="-66145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064" kern="1200">
          <a:solidFill>
            <a:schemeClr val="tx1"/>
          </a:solidFill>
          <a:latin typeface="+mn-lt"/>
          <a:ea typeface="+mn-ea"/>
          <a:cs typeface="+mn-cs"/>
        </a:defRPr>
      </a:lvl2pPr>
      <a:lvl3pPr marL="2304073" indent="-5291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23" kern="1200">
          <a:solidFill>
            <a:schemeClr val="tx1"/>
          </a:solidFill>
          <a:latin typeface="+mn-lt"/>
          <a:ea typeface="+mn-ea"/>
          <a:cs typeface="+mn-cs"/>
        </a:defRPr>
      </a:lvl3pPr>
      <a:lvl4pPr marL="2917756" indent="-52916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90" kern="1200">
          <a:solidFill>
            <a:schemeClr val="tx1"/>
          </a:solidFill>
          <a:latin typeface="+mn-lt"/>
          <a:ea typeface="+mn-ea"/>
          <a:cs typeface="+mn-cs"/>
        </a:defRPr>
      </a:lvl4pPr>
      <a:lvl5pPr marL="3428549" indent="-48506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656" kern="1200">
          <a:solidFill>
            <a:schemeClr val="tx1"/>
          </a:solidFill>
          <a:latin typeface="+mn-lt"/>
          <a:ea typeface="+mn-ea"/>
          <a:cs typeface="+mn-cs"/>
        </a:defRPr>
      </a:lvl5pPr>
      <a:lvl6pPr marL="3958153" indent="-4868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4402652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7pPr>
      <a:lvl8pPr marL="4847150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8pPr>
      <a:lvl9pPr marL="5291649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354227" y="3468855"/>
            <a:ext cx="22808839" cy="69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785" b="1" dirty="0" err="1">
                <a:latin typeface="Times New Roman"/>
                <a:cs typeface="Times New Roman"/>
              </a:rPr>
              <a:t>Qari</a:t>
            </a:r>
            <a:r>
              <a:rPr lang="en-US" altLang="en-US" sz="16785" b="1" dirty="0">
                <a:latin typeface="Times New Roman"/>
                <a:cs typeface="Times New Roman"/>
              </a:rPr>
              <a:t> mill-</a:t>
            </a:r>
            <a:r>
              <a:rPr lang="en-US" altLang="en-US" sz="16785" b="1" dirty="0" err="1">
                <a:latin typeface="Times New Roman"/>
                <a:cs typeface="Times New Roman"/>
              </a:rPr>
              <a:t>Ktieb</a:t>
            </a:r>
            <a:r>
              <a:rPr lang="en-US" altLang="en-US" sz="16785" b="1" dirty="0">
                <a:latin typeface="Times New Roman"/>
                <a:cs typeface="Times New Roman"/>
              </a:rPr>
              <a:t> </a:t>
            </a:r>
            <a:r>
              <a:rPr lang="en-US" altLang="en-US" sz="16785" b="1" dirty="0" err="1">
                <a:latin typeface="Times New Roman"/>
                <a:cs typeface="Times New Roman"/>
              </a:rPr>
              <a:t>tal</a:t>
            </a:r>
            <a:r>
              <a:rPr lang="en-US" altLang="en-US" sz="16785" b="1" dirty="0">
                <a:latin typeface="Times New Roman"/>
                <a:cs typeface="Times New Roman"/>
              </a:rPr>
              <a:t>-</a:t>
            </a:r>
          </a:p>
          <a:p>
            <a:pPr algn="ctr" eaLnBrk="1" hangingPunct="1"/>
            <a:r>
              <a:rPr lang="en-US" altLang="en-US" sz="16785" b="1" dirty="0" err="1">
                <a:solidFill>
                  <a:srgbClr val="0033CC"/>
                </a:solidFill>
                <a:latin typeface="Times New Roman"/>
                <a:cs typeface="Times New Roman"/>
              </a:rPr>
              <a:t>Profeta</a:t>
            </a:r>
            <a:r>
              <a:rPr lang="en-US" altLang="en-US" sz="16785" b="1" dirty="0">
                <a:solidFill>
                  <a:srgbClr val="0033CC"/>
                </a:solidFill>
                <a:latin typeface="Times New Roman"/>
                <a:cs typeface="Times New Roman"/>
              </a:rPr>
              <a:t> I</a:t>
            </a:r>
            <a:r>
              <a:rPr lang="mt-MT" altLang="en-US" sz="16785" b="1" dirty="0">
                <a:solidFill>
                  <a:srgbClr val="0033CC"/>
                </a:solidFill>
                <a:latin typeface="Times New Roman"/>
                <a:cs typeface="Times New Roman"/>
              </a:rPr>
              <a:t>ż</a:t>
            </a:r>
            <a:r>
              <a:rPr lang="en-US" altLang="en-US" sz="16785" b="1" dirty="0" err="1">
                <a:solidFill>
                  <a:srgbClr val="0033CC"/>
                </a:solidFill>
                <a:latin typeface="Times New Roman"/>
                <a:cs typeface="Times New Roman"/>
              </a:rPr>
              <a:t>aija</a:t>
            </a:r>
            <a:endParaRPr lang="en-US" altLang="en-US" sz="16785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algn="ctr" eaLnBrk="1" hangingPunct="1"/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ż 11 1-10</a:t>
            </a:r>
            <a:endParaRPr lang="en-GB" alt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2151" y="145453"/>
            <a:ext cx="22358084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l-art bl-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għarfien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miksi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bl-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ilmijiet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Imbagħad jiġri f’dak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il-jum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għerq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Ġesse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jieqaf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sinjal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20833" y="1422585"/>
            <a:ext cx="22358084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għa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ll-popli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jfittxu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għamara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imsebbħa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172455" y="3574964"/>
            <a:ext cx="21023214" cy="54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9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641869" y="3297796"/>
            <a:ext cx="2211601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6747" y="251322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Responsorjali</a:t>
            </a:r>
            <a:endParaRPr lang="en-US" sz="15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59061" y="1855084"/>
            <a:ext cx="224816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Alla, agħti lis-sultan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il-ħaqq tiegħek,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il-ġustizzja tiegħek lil bin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is-sultan,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59057" y="1422585"/>
            <a:ext cx="224816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jiġġudika l-poplu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bil-ġustizzja,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bil-ħaqq l-imsejknin tiegħek.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641869" y="2430718"/>
            <a:ext cx="2211601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868970" y="1348724"/>
            <a:ext cx="2165695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 ma jintemm il-qamar.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946333" y="2354451"/>
            <a:ext cx="2165695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saltan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mix-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xmara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truf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641869" y="2430718"/>
            <a:ext cx="2211601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4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82152" y="145454"/>
            <a:ext cx="22435447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toħroġ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fergħa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miz-zokk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Ġesse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tinbet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rimja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għeruqu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jistrieħ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tal-għerf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962802" y="1423379"/>
            <a:ext cx="21474146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jeħles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lill-fqir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jsejjaħlu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lill-imsejken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m’ghandux min jgħinu.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914056" y="2650053"/>
            <a:ext cx="21474146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ajjef 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għall-fq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tal-fqa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09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641869" y="2430718"/>
            <a:ext cx="2211601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6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688059" y="1634751"/>
            <a:ext cx="21929141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Ismu jibqa’ jissemma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 ismu sakemm iddum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ix-xemx!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688059" y="1855084"/>
            <a:ext cx="21929141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 jitbierku l-ġnus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tal-art;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il-popli kollha jsejħulu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641869" y="2430718"/>
            <a:ext cx="2211601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f’jiemu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4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061" y="1631268"/>
            <a:ext cx="224816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Ejja, Mulej, </a:t>
            </a:r>
          </a:p>
          <a:p>
            <a:pPr algn="ctr" eaLnBrk="1" hangingPunct="1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 kbira tiegħek, dawwal għajnejn </a:t>
            </a:r>
          </a:p>
          <a:p>
            <a:pPr algn="ctr" eaLnBrk="1" hangingPunct="1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il-qaddejja tiegħek.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53624"/>
            <a:ext cx="427549" cy="4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75" tIns="105838" rIns="211675" bIns="105838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35498"/>
            <a:ext cx="22572247" cy="90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75" tIns="105838" rIns="211675" bIns="1058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skon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mt-MT" sz="15500" b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Luqa</a:t>
            </a:r>
            <a:endParaRPr lang="mt-MT" sz="8338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 21-24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2453" i="1" kern="0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kern="0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kern="0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kern="0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kern="0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kern="0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kern="0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kern="0" spc="-34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22421" y="230745"/>
            <a:ext cx="22358083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dehen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l-ispirtu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tal-għaqal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tal-għerf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għaxqa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59516" y="2277087"/>
            <a:ext cx="22203355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’dak iż-żmien,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Ġes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tq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anqal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bil-ferħ 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ill-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Ispir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Santu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u qal: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82152" y="265632"/>
            <a:ext cx="22203355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“Infaħħrek, Missier,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 is-sema u l-art,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 dawn il-ħwejjeġ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ħbejthom lil min għandu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l-għerf u d-dehen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48435" y="145453"/>
            <a:ext cx="22302887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rejthom liċ-ċkejknin.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Iva, Missier, għax lilek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 għoġbok. Kollox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 mogħti lili minn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59515" y="222817"/>
            <a:ext cx="22280720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ħadd ma jagħraf min hu l-Iben ħlief il-Missier, anqas min hu l-Missier ħlief l-Iben u dak li lilu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l-Iben irid jgħarrafhulu.”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59515" y="2627586"/>
            <a:ext cx="22203357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lilhom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weħidhom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10143" y="208581"/>
            <a:ext cx="22666996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“Henjin l-għajnejn li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 dak li qegħdin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 intom. Għax kif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 jien, ħafna profeti u slaten riedu jaraw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20833" y="1475458"/>
            <a:ext cx="22358084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qegħdin taraw intom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rawhx, u jisimgħu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qegħdin tisimgħu intom u ma semgħuhx.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53624"/>
            <a:ext cx="427549" cy="4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75" tIns="105838" rIns="211675" bIns="1058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3302202"/>
            <a:ext cx="23399751" cy="49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75" tIns="105838" rIns="211675" bIns="1058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9515" y="300181"/>
            <a:ext cx="22280720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jiġġudikax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skon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jidher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fl-għajnejn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u ma jagħtix sentenza skont ma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jiġġudika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imsejknin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skon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9515" y="33542"/>
            <a:ext cx="22280720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jagħti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sentenza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skond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lill-fqajrin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art.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Isawwat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il-kiefra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bix-xettru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fommu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b’nifs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fftejh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0604" y="222817"/>
            <a:ext cx="22754528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jolqot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lill-ħazin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ħziem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ġenbejh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tkun 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ħziem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qaddu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lupu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jibda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jgħix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ħaruf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il-leopard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2611" y="188269"/>
            <a:ext cx="22594988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386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gidi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jirgħu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flimkien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għogol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ferħ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ljun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altLang="mt-MT" sz="15500" spc="-150" dirty="0">
                <a:latin typeface="Times New Roman" pitchFamily="18" charset="0"/>
                <a:cs typeface="Times New Roman" pitchFamily="18" charset="0"/>
              </a:rPr>
              <a:t>daqsxejn ta’ </a:t>
            </a:r>
            <a:r>
              <a:rPr lang="en-GB" altLang="mt-MT" sz="15500" spc="-150" dirty="0" err="1">
                <a:latin typeface="Times New Roman" pitchFamily="18" charset="0"/>
                <a:cs typeface="Times New Roman" pitchFamily="18" charset="0"/>
              </a:rPr>
              <a:t>tfajjel</a:t>
            </a:r>
            <a:r>
              <a:rPr lang="mt-MT" altLang="mt-MT" sz="155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spc="-150" dirty="0" err="1">
                <a:latin typeface="Times New Roman" pitchFamily="18" charset="0"/>
                <a:cs typeface="Times New Roman" pitchFamily="18" charset="0"/>
              </a:rPr>
              <a:t>isuqhom</a:t>
            </a:r>
            <a:r>
              <a:rPr lang="en-GB" altLang="mt-MT" sz="15500" spc="-15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mt-MT" sz="15500" spc="-15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baqra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jirgħu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frieħ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2151" y="377545"/>
            <a:ext cx="22358084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limkien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jistrieħu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iljun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gendus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jiekol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tiben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It-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tarbija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tal-ħalib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titliegħeb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ħofra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tas-serp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u t-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miftum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idaħħal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idu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0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404788" y="300181"/>
            <a:ext cx="22435447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fil-bejta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tal-lifgħa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jagħmlux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deni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ħsara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qaddisa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hi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894</TotalTime>
  <Words>594</Words>
  <Application>Microsoft Office PowerPoint</Application>
  <PresentationFormat>Custom</PresentationFormat>
  <Paragraphs>100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Lucida Sans</vt:lpstr>
      <vt:lpstr>Wingdings 2</vt:lpstr>
      <vt:lpstr>Wingdings</vt:lpstr>
      <vt:lpstr>Times New Roman</vt:lpstr>
      <vt:lpstr>Malta</vt:lpstr>
      <vt:lpstr>Wingdings 3</vt:lpstr>
      <vt:lpstr>Consolas</vt:lpstr>
      <vt:lpstr>Book Antiqua</vt:lpstr>
      <vt:lpstr>Arial</vt:lpstr>
      <vt:lpstr>Corbel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6_Metro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121</cp:revision>
  <dcterms:created xsi:type="dcterms:W3CDTF">2008-12-28T11:50:57Z</dcterms:created>
  <dcterms:modified xsi:type="dcterms:W3CDTF">2023-11-26T21:45:39Z</dcterms:modified>
</cp:coreProperties>
</file>