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</p:sldMasterIdLst>
  <p:sldIdLst>
    <p:sldId id="336" r:id="rId10"/>
    <p:sldId id="258" r:id="rId11"/>
    <p:sldId id="337" r:id="rId12"/>
    <p:sldId id="365" r:id="rId13"/>
    <p:sldId id="338" r:id="rId14"/>
    <p:sldId id="339" r:id="rId15"/>
    <p:sldId id="340" r:id="rId16"/>
    <p:sldId id="366" r:id="rId17"/>
    <p:sldId id="341" r:id="rId18"/>
    <p:sldId id="367" r:id="rId19"/>
    <p:sldId id="322" r:id="rId20"/>
    <p:sldId id="323" r:id="rId21"/>
    <p:sldId id="275" r:id="rId22"/>
    <p:sldId id="361" r:id="rId23"/>
    <p:sldId id="292" r:id="rId24"/>
    <p:sldId id="276" r:id="rId25"/>
    <p:sldId id="368" r:id="rId26"/>
    <p:sldId id="359" r:id="rId27"/>
    <p:sldId id="277" r:id="rId28"/>
    <p:sldId id="342" r:id="rId29"/>
    <p:sldId id="360" r:id="rId30"/>
    <p:sldId id="607" r:id="rId31"/>
    <p:sldId id="324" r:id="rId32"/>
    <p:sldId id="369" r:id="rId33"/>
    <p:sldId id="608" r:id="rId34"/>
    <p:sldId id="343" r:id="rId35"/>
    <p:sldId id="278" r:id="rId36"/>
    <p:sldId id="326" r:id="rId37"/>
    <p:sldId id="327" r:id="rId38"/>
    <p:sldId id="328" r:id="rId39"/>
    <p:sldId id="370" r:id="rId40"/>
    <p:sldId id="344" r:id="rId41"/>
    <p:sldId id="371" r:id="rId42"/>
    <p:sldId id="372" r:id="rId43"/>
    <p:sldId id="609" r:id="rId44"/>
    <p:sldId id="364" r:id="rId45"/>
    <p:sldId id="303" r:id="rId46"/>
    <p:sldId id="304" r:id="rId47"/>
  </p:sldIdLst>
  <p:sldSz cx="23399750" cy="12599988"/>
  <p:notesSz cx="6858000" cy="9144000"/>
  <p:embeddedFontLst>
    <p:embeddedFont>
      <p:font typeface="Book Antiqua" panose="02040602050305030304" pitchFamily="18" charset="0"/>
      <p:regular r:id="rId48"/>
      <p:bold r:id="rId49"/>
      <p:italic r:id="rId50"/>
      <p:boldItalic r:id="rId51"/>
    </p:embeddedFont>
    <p:embeddedFont>
      <p:font typeface="Lucida Sans" panose="020B0602030504020204" pitchFamily="34" charset="0"/>
      <p:regular r:id="rId52"/>
      <p:bold r:id="rId53"/>
      <p:italic r:id="rId54"/>
      <p:boldItalic r:id="rId55"/>
    </p:embeddedFont>
    <p:embeddedFont>
      <p:font typeface="Malta" panose="020B0604020202020204"/>
      <p:regular r:id="rId56"/>
      <p:bold r:id="rId57"/>
      <p:italic r:id="rId58"/>
      <p:boldItalic r:id="rId59"/>
    </p:embeddedFont>
    <p:embeddedFont>
      <p:font typeface="Wingdings 2" panose="05020102010507070707" pitchFamily="18" charset="2"/>
      <p:regular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9566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9132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8699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8265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4783226" algn="l" defTabSz="191329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5739872" algn="l" defTabSz="191329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6696517" algn="l" defTabSz="191329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7653162" algn="l" defTabSz="191329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2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3300"/>
    <a:srgbClr val="0000CC"/>
    <a:srgbClr val="00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92"/>
      </p:cViewPr>
      <p:guideLst>
        <p:guide orient="horz" pos="2160"/>
        <p:guide pos="3242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12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097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00A97045-6F5E-4C2A-8507-247E4A1D8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9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7"/>
          </a:xfrm>
        </p:spPr>
        <p:txBody>
          <a:bodyPr lIns="95665" tIns="0" rIns="95665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1206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5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72016" indent="0" algn="ctr">
              <a:buNone/>
            </a:lvl2pPr>
            <a:lvl3pPr marL="2144034" indent="0" algn="ctr">
              <a:buNone/>
            </a:lvl3pPr>
            <a:lvl4pPr marL="3216050" indent="0" algn="ctr">
              <a:buNone/>
            </a:lvl4pPr>
            <a:lvl5pPr marL="4288067" indent="0" algn="ctr">
              <a:buNone/>
            </a:lvl5pPr>
            <a:lvl6pPr marL="5360083" indent="0" algn="ctr">
              <a:buNone/>
            </a:lvl6pPr>
            <a:lvl7pPr marL="6432101" indent="0" algn="ctr">
              <a:buNone/>
            </a:lvl7pPr>
            <a:lvl8pPr marL="7504117" indent="0" algn="ctr">
              <a:buNone/>
            </a:lvl8pPr>
            <a:lvl9pPr marL="857613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9E731C-17A3-4EA1-BA7A-854384C77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01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D91ED3-1487-4076-B431-DB089246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092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19999"/>
            <a:ext cx="18134807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206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6"/>
            <a:ext cx="18134807" cy="2773747"/>
          </a:xfrm>
        </p:spPr>
        <p:txBody>
          <a:bodyPr/>
          <a:lstStyle>
            <a:lvl1pPr marL="171522" indent="0" algn="l">
              <a:buNone/>
              <a:defRPr sz="4707">
                <a:solidFill>
                  <a:schemeClr val="tx1"/>
                </a:solidFill>
              </a:defRPr>
            </a:lvl1pPr>
            <a:lvl2pPr>
              <a:buNone/>
              <a:defRPr sz="425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9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D3BC0C-CB3B-4E4D-A156-6B3BC867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051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051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80E737-B1EB-45FF-8900-D34D9F8DE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681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7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603" b="0" cap="all" baseline="0">
                <a:solidFill>
                  <a:schemeClr val="tx1"/>
                </a:solidFill>
              </a:defRPr>
            </a:lvl1pPr>
            <a:lvl2pPr>
              <a:buNone/>
              <a:defRPr sz="4707" b="1"/>
            </a:lvl2pPr>
            <a:lvl3pPr>
              <a:buNone/>
              <a:defRPr sz="4258" b="1"/>
            </a:lvl3pPr>
            <a:lvl4pPr>
              <a:buNone/>
              <a:defRPr sz="3698" b="1"/>
            </a:lvl4pPr>
            <a:lvl5pPr>
              <a:buNone/>
              <a:defRPr sz="369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603" b="0" cap="all" baseline="0">
                <a:solidFill>
                  <a:schemeClr val="tx1"/>
                </a:solidFill>
              </a:defRPr>
            </a:lvl1pPr>
            <a:lvl2pPr>
              <a:buNone/>
              <a:defRPr sz="4707" b="1"/>
            </a:lvl2pPr>
            <a:lvl3pPr>
              <a:buNone/>
              <a:defRPr sz="4258" b="1"/>
            </a:lvl3pPr>
            <a:lvl4pPr>
              <a:buNone/>
              <a:defRPr sz="3698" b="1"/>
            </a:lvl4pPr>
            <a:lvl5pPr>
              <a:buNone/>
              <a:defRPr sz="369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6"/>
            <a:ext cx="10338954" cy="6915411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6"/>
            <a:ext cx="10343015" cy="6915411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13585D-CC7A-49C5-ABD1-890A09D0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69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9E3722-7FB0-4F99-B481-ADBF00D8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05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50BB16-268E-40A3-8BCF-D077E1D3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33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5155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9"/>
            <a:ext cx="7698357" cy="8455410"/>
          </a:xfrm>
        </p:spPr>
        <p:txBody>
          <a:bodyPr/>
          <a:lstStyle>
            <a:lvl1pPr marL="0" indent="0">
              <a:buNone/>
              <a:defRPr sz="3250"/>
            </a:lvl1pPr>
            <a:lvl2pPr>
              <a:buNone/>
              <a:defRPr sz="2802"/>
            </a:lvl2pPr>
            <a:lvl3pPr>
              <a:buNone/>
              <a:defRPr sz="2353"/>
            </a:lvl3pPr>
            <a:lvl4pPr>
              <a:buNone/>
              <a:defRPr sz="2129"/>
            </a:lvl4pPr>
            <a:lvl5pPr>
              <a:buNone/>
              <a:defRPr sz="212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6051"/>
            </a:lvl1pPr>
            <a:lvl2pPr>
              <a:defRPr sz="5603"/>
            </a:lvl2pPr>
            <a:lvl3pPr>
              <a:defRPr sz="5155"/>
            </a:lvl3pPr>
            <a:lvl4pPr>
              <a:defRPr sz="4707"/>
            </a:lvl4pPr>
            <a:lvl5pPr>
              <a:defRPr sz="425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885AF3-F4C4-4C21-9FC4-D987E2817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7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6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19999"/>
            <a:ext cx="14039850" cy="959583"/>
          </a:xfrm>
        </p:spPr>
        <p:txBody>
          <a:bodyPr lIns="95665" rIns="95665" bIns="0" anchor="b">
            <a:sp3d prstMaterial="softEdge"/>
          </a:bodyPr>
          <a:lstStyle>
            <a:lvl1pPr algn="ctr">
              <a:buNone/>
              <a:defRPr sz="47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0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5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5665" rIns="95665"/>
          <a:lstStyle>
            <a:lvl1pPr marL="0" indent="0" algn="ctr">
              <a:buNone/>
              <a:defRPr sz="3250"/>
            </a:lvl1pPr>
            <a:lvl2pPr>
              <a:defRPr sz="2802"/>
            </a:lvl2pPr>
            <a:lvl3pPr>
              <a:defRPr sz="2353"/>
            </a:lvl3pPr>
            <a:lvl4pPr>
              <a:defRPr sz="2129"/>
            </a:lvl4pPr>
            <a:lvl5pPr>
              <a:defRPr sz="212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45FEAC-6312-4C78-9F72-EB1DFC7D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5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71D386-2B1E-4606-A39B-7E082F3E5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82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80A51D-C5D2-4ED2-AABD-60F2FBA31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70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90"/>
            <a:ext cx="4874947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90"/>
            <a:ext cx="7409920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90"/>
            <a:ext cx="4874947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9A4B67-8E09-4497-B30D-5A9689E88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602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26E5-638A-46AD-BD8A-DECD8F82A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9D61-F1E7-470B-BF77-2D062AFD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9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7051-DBA3-405B-A3D5-BAE8390D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85BA-7F51-46CB-8DEB-38AB7FB33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3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949F-02BE-44A7-9C20-7F9C37EEF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10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CC24-2001-42DF-9D57-04CEE072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05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C4944-6822-457F-A812-D48AE6974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B4BD-E459-4BCB-A37B-0D23C0A5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7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41CC-B88B-49B6-BD89-0A1B5EEAD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9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9C72-9D5A-4886-8471-FAD86B237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1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18AE-227B-4C71-BDA4-5017ADAC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3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3EEA-A4D7-48F1-8466-171E6F68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4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37086-A816-4345-A90F-E8B0A61E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59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A4E29-E65F-416B-83E9-FB5C0FBFD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C159-FE94-4009-94F1-D4C5C239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5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350-0E82-47E3-AF73-748950BAC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4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10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954E-81F8-4955-824E-9F3EBED1D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3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7F76-844D-414D-846F-2ECCBDB2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7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E09B-455C-4D4F-9DD0-35ADAE8FF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5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7072-34C0-40FA-B1F5-CA84393B2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3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CF84-B6B9-42A5-B0B7-814581908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5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C451-44B3-459D-AE1E-63C99368C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1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CFB6-868A-4288-92DE-9C967695C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4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30090-147A-4E6B-A15D-A03085F42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5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3D33-AAA8-40DB-96E3-BF7FEE591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5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DE2C-B619-473B-BDD5-3E1788AD0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0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ED75-0D9D-4CA2-972F-A63EF4C0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84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1EE1-025A-44AA-A1BC-C80F2A35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4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A2D3-862A-438D-BA0A-18C39F2D0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FE04-0AE6-4953-9196-793EF417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CDF9-D785-4722-9A6D-BDB9A0463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7796-D1F0-4FA6-A223-39F148FD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2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4DCA-5F05-4D0D-9A4C-6BF35DDA8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81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99BD-4DE2-4ADE-8737-633D37CD7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7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B46B-853C-43F7-98D4-96273E96E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2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15DC-767B-43D6-8369-E4D24F553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64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1999-5BB6-4DDB-8DA2-D716A604A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5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8C44-460C-4E8B-870D-A0B971D8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7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13AC-E6C6-4E10-B0E7-BF2887AEF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64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1BA1-1A9C-4C6E-96C6-BB828C71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0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29B7-BCFC-4FFF-8795-C16A54E27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EA49-9C9B-4A18-BE84-0E3733E5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1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5FE1-57A2-468C-896C-65A144283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8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E281-3FA3-499D-8F40-D3C79762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91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45D74-8DCD-4F2E-AFB9-1D085D101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5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D6FF-1A1A-41C5-B51B-2B39F43BC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9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2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AE7F-868C-4BF0-8F5B-EDEE7D9B1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1DE7-D412-4423-BAFA-ED2A46EDD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6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1307A-8458-4148-B3DF-866A11D46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8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8A71-84FE-43D0-9068-16A8590D7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12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D3BD-4307-440B-B49E-E990264D5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33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402E-55ED-46BC-A760-9F5A6B611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A7EE-135B-41EA-A8F2-33B0674CF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0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D8A8-04BB-4D15-8786-CDCE2C7F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90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E242-1760-4356-B928-2242E1B7D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15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74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87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93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77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5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64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622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90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480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5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094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72016" indent="0" algn="ctr">
              <a:buNone/>
              <a:defRPr/>
            </a:lvl2pPr>
            <a:lvl3pPr marL="2144034" indent="0" algn="ctr">
              <a:buNone/>
              <a:defRPr/>
            </a:lvl3pPr>
            <a:lvl4pPr marL="3216050" indent="0" algn="ctr">
              <a:buNone/>
              <a:defRPr/>
            </a:lvl4pPr>
            <a:lvl5pPr marL="4288067" indent="0" algn="ctr">
              <a:buNone/>
              <a:defRPr/>
            </a:lvl5pPr>
            <a:lvl6pPr marL="5360083" indent="0" algn="ctr">
              <a:buNone/>
              <a:defRPr/>
            </a:lvl6pPr>
            <a:lvl7pPr marL="6432101" indent="0" algn="ctr">
              <a:buNone/>
              <a:defRPr/>
            </a:lvl7pPr>
            <a:lvl8pPr marL="7504117" indent="0" algn="ctr">
              <a:buNone/>
              <a:defRPr/>
            </a:lvl8pPr>
            <a:lvl9pPr marL="8576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0FB7352C-F70A-4327-88C9-A76FCB9A0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08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B13F80E8-5E74-4E30-A32E-E87EF35DB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9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94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707"/>
            </a:lvl1pPr>
            <a:lvl2pPr marL="1072016" indent="0">
              <a:buNone/>
              <a:defRPr sz="4258"/>
            </a:lvl2pPr>
            <a:lvl3pPr marL="2144034" indent="0">
              <a:buNone/>
              <a:defRPr sz="3698"/>
            </a:lvl3pPr>
            <a:lvl4pPr marL="3216050" indent="0">
              <a:buNone/>
              <a:defRPr sz="3250"/>
            </a:lvl4pPr>
            <a:lvl5pPr marL="4288067" indent="0">
              <a:buNone/>
              <a:defRPr sz="3250"/>
            </a:lvl5pPr>
            <a:lvl6pPr marL="5360083" indent="0">
              <a:buNone/>
              <a:defRPr sz="3250"/>
            </a:lvl6pPr>
            <a:lvl7pPr marL="6432101" indent="0">
              <a:buNone/>
              <a:defRPr sz="3250"/>
            </a:lvl7pPr>
            <a:lvl8pPr marL="7504117" indent="0">
              <a:buNone/>
              <a:defRPr sz="3250"/>
            </a:lvl8pPr>
            <a:lvl9pPr marL="8576133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5800FCBD-12F9-44DD-8987-8E1A119B0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3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612"/>
            </a:lvl1pPr>
            <a:lvl2pPr>
              <a:defRPr sz="5603"/>
            </a:lvl2pPr>
            <a:lvl3pPr>
              <a:defRPr sz="4707"/>
            </a:lvl3pPr>
            <a:lvl4pPr>
              <a:defRPr sz="4258"/>
            </a:lvl4pPr>
            <a:lvl5pPr>
              <a:defRPr sz="4258"/>
            </a:lvl5pPr>
            <a:lvl6pPr>
              <a:defRPr sz="4258"/>
            </a:lvl6pPr>
            <a:lvl7pPr>
              <a:defRPr sz="4258"/>
            </a:lvl7pPr>
            <a:lvl8pPr>
              <a:defRPr sz="4258"/>
            </a:lvl8pPr>
            <a:lvl9pPr>
              <a:defRPr sz="42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FF9A0C7D-9505-4991-8F1F-2ACA9129A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45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4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4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5"/>
            <a:ext cx="10343015" cy="1175415"/>
          </a:xfrm>
        </p:spPr>
        <p:txBody>
          <a:bodyPr anchor="b"/>
          <a:lstStyle>
            <a:lvl1pPr marL="0" indent="0">
              <a:buNone/>
              <a:defRPr sz="5603" b="1"/>
            </a:lvl1pPr>
            <a:lvl2pPr marL="1072016" indent="0">
              <a:buNone/>
              <a:defRPr sz="4707" b="1"/>
            </a:lvl2pPr>
            <a:lvl3pPr marL="2144034" indent="0">
              <a:buNone/>
              <a:defRPr sz="4258" b="1"/>
            </a:lvl3pPr>
            <a:lvl4pPr marL="3216050" indent="0">
              <a:buNone/>
              <a:defRPr sz="3698" b="1"/>
            </a:lvl4pPr>
            <a:lvl5pPr marL="4288067" indent="0">
              <a:buNone/>
              <a:defRPr sz="3698" b="1"/>
            </a:lvl5pPr>
            <a:lvl6pPr marL="5360083" indent="0">
              <a:buNone/>
              <a:defRPr sz="3698" b="1"/>
            </a:lvl6pPr>
            <a:lvl7pPr marL="6432101" indent="0">
              <a:buNone/>
              <a:defRPr sz="3698" b="1"/>
            </a:lvl7pPr>
            <a:lvl8pPr marL="7504117" indent="0">
              <a:buNone/>
              <a:defRPr sz="3698" b="1"/>
            </a:lvl8pPr>
            <a:lvl9pPr marL="8576133" indent="0">
              <a:buNone/>
              <a:defRPr sz="3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0"/>
            <a:ext cx="10343015" cy="7259578"/>
          </a:xfrm>
        </p:spPr>
        <p:txBody>
          <a:bodyPr/>
          <a:lstStyle>
            <a:lvl1pPr>
              <a:defRPr sz="5603"/>
            </a:lvl1pPr>
            <a:lvl2pPr>
              <a:defRPr sz="4707"/>
            </a:lvl2pPr>
            <a:lvl3pPr>
              <a:defRPr sz="425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ADF3B55A-EACF-445E-AAE4-D61372101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0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24545DCF-9CAD-45C4-B9C3-26EB2D1A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8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5D94B212-D7FE-4301-BDD0-F0315412F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39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508"/>
            </a:lvl1pPr>
            <a:lvl2pPr>
              <a:defRPr sz="6612"/>
            </a:lvl2pPr>
            <a:lvl3pPr>
              <a:defRPr sz="5603"/>
            </a:lvl3pPr>
            <a:lvl4pPr>
              <a:defRPr sz="4707"/>
            </a:lvl4pPr>
            <a:lvl5pPr>
              <a:defRPr sz="4707"/>
            </a:lvl5pPr>
            <a:lvl6pPr>
              <a:defRPr sz="4707"/>
            </a:lvl6pPr>
            <a:lvl7pPr>
              <a:defRPr sz="4707"/>
            </a:lvl7pPr>
            <a:lvl8pPr>
              <a:defRPr sz="4707"/>
            </a:lvl8pPr>
            <a:lvl9pPr>
              <a:defRPr sz="4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4B4D6A42-1241-428B-B7E8-89D0BD62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00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</p:spPr>
        <p:txBody>
          <a:bodyPr anchor="b"/>
          <a:lstStyle>
            <a:lvl1pPr algn="l">
              <a:defRPr sz="470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508"/>
            </a:lvl1pPr>
            <a:lvl2pPr marL="1072016" indent="0">
              <a:buNone/>
              <a:defRPr sz="6612"/>
            </a:lvl2pPr>
            <a:lvl3pPr marL="2144034" indent="0">
              <a:buNone/>
              <a:defRPr sz="5603"/>
            </a:lvl3pPr>
            <a:lvl4pPr marL="3216050" indent="0">
              <a:buNone/>
              <a:defRPr sz="4707"/>
            </a:lvl4pPr>
            <a:lvl5pPr marL="4288067" indent="0">
              <a:buNone/>
              <a:defRPr sz="4707"/>
            </a:lvl5pPr>
            <a:lvl6pPr marL="5360083" indent="0">
              <a:buNone/>
              <a:defRPr sz="4707"/>
            </a:lvl6pPr>
            <a:lvl7pPr marL="6432101" indent="0">
              <a:buNone/>
              <a:defRPr sz="4707"/>
            </a:lvl7pPr>
            <a:lvl8pPr marL="7504117" indent="0">
              <a:buNone/>
              <a:defRPr sz="4707"/>
            </a:lvl8pPr>
            <a:lvl9pPr marL="8576133" indent="0">
              <a:buNone/>
              <a:defRPr sz="470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72016" indent="0">
              <a:buNone/>
              <a:defRPr sz="2802"/>
            </a:lvl2pPr>
            <a:lvl3pPr marL="2144034" indent="0">
              <a:buNone/>
              <a:defRPr sz="2353"/>
            </a:lvl3pPr>
            <a:lvl4pPr marL="3216050" indent="0">
              <a:buNone/>
              <a:defRPr sz="2129"/>
            </a:lvl4pPr>
            <a:lvl5pPr marL="4288067" indent="0">
              <a:buNone/>
              <a:defRPr sz="2129"/>
            </a:lvl5pPr>
            <a:lvl6pPr marL="5360083" indent="0">
              <a:buNone/>
              <a:defRPr sz="2129"/>
            </a:lvl6pPr>
            <a:lvl7pPr marL="6432101" indent="0">
              <a:buNone/>
              <a:defRPr sz="2129"/>
            </a:lvl7pPr>
            <a:lvl8pPr marL="7504117" indent="0">
              <a:buNone/>
              <a:defRPr sz="2129"/>
            </a:lvl8pPr>
            <a:lvl9pPr marL="8576133" indent="0">
              <a:buNone/>
              <a:defRPr sz="21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25D01AC4-4974-4A02-B9CE-065D9BFDC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39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D7DEF734-2CC8-4C22-9903-19D24F69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>
              <a:defRPr sz="32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>
              <a:defRPr sz="32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>
              <a:defRPr sz="3250"/>
            </a:lvl1pPr>
          </a:lstStyle>
          <a:p>
            <a:pPr>
              <a:defRPr/>
            </a:pPr>
            <a:fld id="{D6AD6CB9-3B93-482B-9344-E9CA0DB57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91329" tIns="95665" rIns="191329" bIns="9566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91329" tIns="95665" rIns="191329" bIns="95665" anchor="b"/>
          <a:lstStyle>
            <a:lvl1pPr algn="l" eaLnBrk="1" latinLnBrk="0" hangingPunct="1">
              <a:spcBef>
                <a:spcPct val="50000"/>
              </a:spcBef>
              <a:defRPr kumimoji="0" sz="2802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91329" tIns="95665" rIns="191329" bIns="95665" anchor="b"/>
          <a:lstStyle>
            <a:lvl1pPr algn="ctr" eaLnBrk="1" latinLnBrk="0" hangingPunct="1">
              <a:spcBef>
                <a:spcPct val="50000"/>
              </a:spcBef>
              <a:defRPr kumimoji="0" sz="2802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5665" rIns="0" bIns="95665" anchor="b"/>
          <a:lstStyle>
            <a:lvl1pPr algn="r" eaLnBrk="1" latinLnBrk="0" hangingPunct="1">
              <a:spcBef>
                <a:spcPct val="50000"/>
              </a:spcBef>
              <a:defRPr kumimoji="0" sz="2802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B0253082-59ED-4B00-A384-64642DF4E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3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9637" b="1">
          <a:solidFill>
            <a:schemeClr val="tx1"/>
          </a:solidFill>
          <a:latin typeface="Lucida Sans" pitchFamily="34" charset="0"/>
        </a:defRPr>
      </a:lvl9pPr>
    </p:titleStyle>
    <p:bodyStyle>
      <a:lvl1pPr marL="1284187" indent="-964071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612" kern="1200">
          <a:solidFill>
            <a:schemeClr val="tx1"/>
          </a:solidFill>
          <a:latin typeface="+mn-lt"/>
          <a:ea typeface="+mn-ea"/>
          <a:cs typeface="+mn-cs"/>
        </a:defRPr>
      </a:lvl1pPr>
      <a:lvl2pPr marL="2036089" indent="-66256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603" kern="1200">
          <a:solidFill>
            <a:schemeClr val="tx1"/>
          </a:solidFill>
          <a:latin typeface="+mn-lt"/>
          <a:ea typeface="+mn-ea"/>
          <a:cs typeface="+mn-cs"/>
        </a:defRPr>
      </a:lvl2pPr>
      <a:lvl3pPr marL="2657708" indent="-5360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5155" kern="1200">
          <a:solidFill>
            <a:schemeClr val="tx1"/>
          </a:solidFill>
          <a:latin typeface="+mn-lt"/>
          <a:ea typeface="+mn-ea"/>
          <a:cs typeface="+mn-cs"/>
        </a:defRPr>
      </a:lvl3pPr>
      <a:lvl4pPr marL="3171383" indent="-42806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707" kern="1200">
          <a:solidFill>
            <a:schemeClr val="tx1"/>
          </a:solidFill>
          <a:latin typeface="+mn-lt"/>
          <a:ea typeface="+mn-ea"/>
          <a:cs typeface="+mn-cs"/>
        </a:defRPr>
      </a:lvl4pPr>
      <a:lvl5pPr marL="3621780" indent="-42806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707" kern="1200">
          <a:solidFill>
            <a:schemeClr val="tx1"/>
          </a:solidFill>
          <a:latin typeface="+mn-lt"/>
          <a:ea typeface="+mn-ea"/>
          <a:cs typeface="+mn-cs"/>
        </a:defRPr>
      </a:lvl5pPr>
      <a:lvl6pPr marL="4137985" indent="-42880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4609672" indent="-42880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98" kern="1200">
          <a:solidFill>
            <a:schemeClr val="tx1"/>
          </a:solidFill>
          <a:latin typeface="+mn-lt"/>
          <a:ea typeface="+mn-ea"/>
          <a:cs typeface="+mn-cs"/>
        </a:defRPr>
      </a:lvl7pPr>
      <a:lvl8pPr marL="5081360" indent="-42880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50" kern="1200">
          <a:solidFill>
            <a:schemeClr val="tx1"/>
          </a:solidFill>
          <a:latin typeface="+mn-lt"/>
          <a:ea typeface="+mn-ea"/>
          <a:cs typeface="+mn-cs"/>
        </a:defRPr>
      </a:lvl8pPr>
      <a:lvl9pPr marL="5553047" indent="-42880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714737-3EAA-478E-8E76-2369F5956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DD8C1-4B0E-4DC9-9D8E-2853B3ACB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4F282A-5E8F-4547-8CD7-348B9FB3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C267FE-7535-4B6E-837A-E0591BB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E3E638-8777-41CD-920B-0A7FA864E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>
              <a:defRPr sz="325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>
              <a:defRPr sz="325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>
              <a:defRPr sz="3250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329" tIns="95665" rIns="191329" bIns="95665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D7CB91-E7C8-467A-95FB-8C59C17C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5pPr>
      <a:lvl6pPr marL="1072016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6pPr>
      <a:lvl7pPr marL="2144034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7pPr>
      <a:lvl8pPr marL="3216050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8pPr>
      <a:lvl9pPr marL="4288067" algn="ctr" rtl="0" eaLnBrk="1" fontAlgn="base" hangingPunct="1">
        <a:spcBef>
          <a:spcPct val="0"/>
        </a:spcBef>
        <a:spcAft>
          <a:spcPct val="0"/>
        </a:spcAft>
        <a:defRPr sz="10310">
          <a:solidFill>
            <a:schemeClr val="tx2"/>
          </a:solidFill>
          <a:latin typeface="Arial" charset="0"/>
        </a:defRPr>
      </a:lvl9pPr>
    </p:titleStyle>
    <p:bodyStyle>
      <a:lvl1pPr marL="804013" indent="-804013" algn="l" rtl="0" eaLnBrk="0" fontAlgn="base" hangingPunct="0">
        <a:spcBef>
          <a:spcPct val="20000"/>
        </a:spcBef>
        <a:spcAft>
          <a:spcPct val="0"/>
        </a:spcAft>
        <a:buChar char="•"/>
        <a:defRPr sz="7508">
          <a:solidFill>
            <a:schemeClr val="tx1"/>
          </a:solidFill>
          <a:latin typeface="+mn-lt"/>
          <a:ea typeface="+mn-ea"/>
          <a:cs typeface="+mn-cs"/>
        </a:defRPr>
      </a:lvl1pPr>
      <a:lvl2pPr marL="1742028" indent="-670010" algn="l" rtl="0" eaLnBrk="0" fontAlgn="base" hangingPunct="0">
        <a:spcBef>
          <a:spcPct val="20000"/>
        </a:spcBef>
        <a:spcAft>
          <a:spcPct val="0"/>
        </a:spcAft>
        <a:buChar char="–"/>
        <a:defRPr sz="6612">
          <a:solidFill>
            <a:schemeClr val="tx1"/>
          </a:solidFill>
          <a:latin typeface="+mn-lt"/>
        </a:defRPr>
      </a:lvl2pPr>
      <a:lvl3pPr marL="2680042" indent="-536009" algn="l" rtl="0" eaLnBrk="0" fontAlgn="base" hangingPunct="0">
        <a:spcBef>
          <a:spcPct val="20000"/>
        </a:spcBef>
        <a:spcAft>
          <a:spcPct val="0"/>
        </a:spcAft>
        <a:buChar char="•"/>
        <a:defRPr sz="5603">
          <a:solidFill>
            <a:schemeClr val="tx1"/>
          </a:solidFill>
          <a:latin typeface="+mn-lt"/>
        </a:defRPr>
      </a:lvl3pPr>
      <a:lvl4pPr marL="3752058" indent="-536009" algn="l" rtl="0" eaLnBrk="0" fontAlgn="base" hangingPunct="0">
        <a:spcBef>
          <a:spcPct val="20000"/>
        </a:spcBef>
        <a:spcAft>
          <a:spcPct val="0"/>
        </a:spcAft>
        <a:buChar char="–"/>
        <a:defRPr sz="4707">
          <a:solidFill>
            <a:schemeClr val="tx1"/>
          </a:solidFill>
          <a:latin typeface="+mn-lt"/>
        </a:defRPr>
      </a:lvl4pPr>
      <a:lvl5pPr marL="4824075" indent="-536009" algn="l" rtl="0" eaLnBrk="0" fontAlgn="base" hangingPunct="0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5pPr>
      <a:lvl6pPr marL="589609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6pPr>
      <a:lvl7pPr marL="6968108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7pPr>
      <a:lvl8pPr marL="8040126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8pPr>
      <a:lvl9pPr marL="9112142" indent="-536009" algn="l" rtl="0" eaLnBrk="1" fontAlgn="base" hangingPunct="1">
        <a:spcBef>
          <a:spcPct val="20000"/>
        </a:spcBef>
        <a:spcAft>
          <a:spcPct val="0"/>
        </a:spcAft>
        <a:buChar char="»"/>
        <a:defRPr sz="4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1072016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4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3pPr>
      <a:lvl4pPr marL="3216050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4pPr>
      <a:lvl5pPr marL="428806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5pPr>
      <a:lvl6pPr marL="536008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6pPr>
      <a:lvl7pPr marL="6432101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7pPr>
      <a:lvl8pPr marL="7504117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8pPr>
      <a:lvl9pPr marL="8576133" algn="l" defTabSz="2144034" rtl="0" eaLnBrk="1" latinLnBrk="0" hangingPunct="1">
        <a:defRPr sz="4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1" y="6045034"/>
            <a:ext cx="433048" cy="4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4398" tIns="107199" rIns="214398" bIns="107199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58615" y="2915059"/>
            <a:ext cx="22682520" cy="67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398" tIns="107199" rIns="214398" bIns="107199">
            <a:spAutoFit/>
          </a:bodyPr>
          <a:lstStyle/>
          <a:p>
            <a:pPr algn="ctr">
              <a:defRPr/>
            </a:pPr>
            <a:r>
              <a:rPr lang="en-GB" sz="15688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68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688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68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688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68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688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San </a:t>
            </a:r>
            <a:r>
              <a:rPr lang="en-GB" sz="15688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Ġwann</a:t>
            </a:r>
            <a:r>
              <a:rPr lang="en-GB" sz="15688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GB" sz="15688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Appostlu</a:t>
            </a:r>
            <a:endParaRPr lang="mt-MT" sz="15688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3775409"/>
            <a:ext cx="22754528" cy="50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 ma nġarrbux il-misħija li nitwarrbu minnu meta jiġi.</a:t>
            </a:r>
          </a:p>
        </p:txBody>
      </p:sp>
    </p:spTree>
    <p:extLst>
      <p:ext uri="{BB962C8B-B14F-4D97-AF65-F5344CB8AC3E}">
        <p14:creationId xmlns:p14="http://schemas.microsoft.com/office/powerpoint/2010/main" val="209212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3845557"/>
            <a:ext cx="23399750" cy="50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398" tIns="107199" rIns="214398" bIns="10719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688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688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688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688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688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688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GB" sz="15688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688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mt-MT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688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6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62912" y="3779714"/>
            <a:ext cx="22673925" cy="74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68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L-art kollha rat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68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ta’ Alla tagħna</a:t>
            </a:r>
            <a:endParaRPr lang="en-US" altLang="mt-MT" sz="1568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4095392" y="12191260"/>
            <a:ext cx="9213523" cy="12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6612" dirty="0" err="1">
                <a:solidFill>
                  <a:srgbClr val="D9D9D9"/>
                </a:solidFill>
                <a:cs typeface="Arial" charset="0"/>
              </a:rPr>
              <a:t>Salm</a:t>
            </a:r>
            <a:r>
              <a:rPr lang="en-US" altLang="mt-MT" sz="6612" dirty="0">
                <a:solidFill>
                  <a:srgbClr val="D9D9D9"/>
                </a:solidFill>
                <a:cs typeface="Arial" charset="0"/>
              </a:rPr>
              <a:t> </a:t>
            </a:r>
            <a:r>
              <a:rPr lang="mt-MT" altLang="mt-MT" sz="6612" dirty="0">
                <a:solidFill>
                  <a:srgbClr val="D9D9D9"/>
                </a:solidFill>
                <a:cs typeface="Arial" charset="0"/>
              </a:rPr>
              <a:t>97, 1.2-3ċd-4</a:t>
            </a:r>
            <a:endParaRPr lang="en-GB" altLang="mt-MT" sz="6612" dirty="0">
              <a:solidFill>
                <a:srgbClr val="D9D9D9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469" y="653214"/>
            <a:ext cx="18275262" cy="2601760"/>
          </a:xfrm>
          <a:prstGeom prst="rect">
            <a:avLst/>
          </a:prstGeom>
          <a:noFill/>
        </p:spPr>
        <p:txBody>
          <a:bodyPr wrap="square" lIns="214398" tIns="107199" rIns="214398" bIns="107199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0542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ctrTitle" idx="4294967295"/>
          </p:nvPr>
        </p:nvSpPr>
        <p:spPr>
          <a:xfrm>
            <a:off x="412628" y="1678200"/>
            <a:ext cx="22512545" cy="9302314"/>
          </a:xfrm>
        </p:spPr>
        <p:txBody>
          <a:bodyPr anchor="t"/>
          <a:lstStyle/>
          <a:p>
            <a:pPr eaLnBrk="1" hangingPunct="1">
              <a:defRPr/>
            </a:pP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Għannu lill-Mulej għanja ġdida,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għax għamel ħwejjeġ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tal-għaġeb.</a:t>
            </a:r>
            <a:br>
              <a:rPr lang="mt-MT" altLang="mt-MT" sz="155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altLang="mt-MT" sz="155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ctrTitle" idx="4294967295"/>
          </p:nvPr>
        </p:nvSpPr>
        <p:spPr>
          <a:xfrm>
            <a:off x="443602" y="2785396"/>
            <a:ext cx="22512545" cy="7042990"/>
          </a:xfrm>
        </p:spPr>
        <p:txBody>
          <a:bodyPr anchor="t"/>
          <a:lstStyle/>
          <a:p>
            <a:pPr eaLnBrk="1" hangingPunct="1">
              <a:defRPr/>
            </a:pP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Ġibitlu r-rebħa l-leminija tiegħu,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 d-driegħ imqaddes tiegħu.</a:t>
            </a:r>
            <a:endParaRPr lang="en-GB" altLang="mt-MT" sz="15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4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1933541" y="2267546"/>
            <a:ext cx="19902480" cy="80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rat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n-NO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ta’ Alla tagħna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ctrTitle" idx="4294967295"/>
          </p:nvPr>
        </p:nvSpPr>
        <p:spPr>
          <a:xfrm>
            <a:off x="892936" y="1496911"/>
            <a:ext cx="21571645" cy="9730548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ħarraf il-Mulej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is-salvazzjoni tiegħu, f’għajnejn il-ġnus wera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l-ġustizzja tiegħu.</a:t>
            </a:r>
            <a:endParaRPr lang="en-GB" altLang="mt-MT" sz="15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ctrTitle" idx="4294967295"/>
          </p:nvPr>
        </p:nvSpPr>
        <p:spPr>
          <a:xfrm>
            <a:off x="929430" y="2627692"/>
            <a:ext cx="21571645" cy="7488726"/>
          </a:xfrm>
        </p:spPr>
        <p:txBody>
          <a:bodyPr anchor="t"/>
          <a:lstStyle/>
          <a:p>
            <a:pPr eaLnBrk="1" hangingPunct="1">
              <a:defRPr/>
            </a:pP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Ftakar fit-tieba u l-fedeltà tiegħu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mal-poplu ta’ Iżrael.</a:t>
            </a:r>
            <a:endParaRPr lang="en-GB" altLang="mt-MT" sz="15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1933541" y="2304196"/>
            <a:ext cx="19902480" cy="80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2144034">
              <a:spcBef>
                <a:spcPct val="0"/>
              </a:spcBef>
              <a:buNone/>
              <a:defRPr/>
            </a:pPr>
            <a:r>
              <a:rPr lang="mt-MT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rat </a:t>
            </a:r>
          </a:p>
          <a:p>
            <a:pPr algn="ctr" defTabSz="2144034">
              <a:spcBef>
                <a:spcPct val="0"/>
              </a:spcBef>
              <a:buNone/>
              <a:defRPr/>
            </a:pPr>
            <a:r>
              <a:rPr lang="nn-NO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ta’ Alla tagħna</a:t>
            </a:r>
          </a:p>
        </p:txBody>
      </p:sp>
    </p:spTree>
    <p:extLst>
      <p:ext uri="{BB962C8B-B14F-4D97-AF65-F5344CB8AC3E}">
        <p14:creationId xmlns:p14="http://schemas.microsoft.com/office/powerpoint/2010/main" val="125158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ctrTitle" idx="4294967295"/>
          </p:nvPr>
        </p:nvSpPr>
        <p:spPr>
          <a:xfrm>
            <a:off x="1213142" y="1473162"/>
            <a:ext cx="21006834" cy="9723376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-art kollha, minn tarf għall-ieħor,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rat is-salvazzjoni ta’ Alla tagħna.</a:t>
            </a:r>
            <a:endParaRPr lang="en-GB" altLang="mt-MT" sz="15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92679" y="179314"/>
            <a:ext cx="22512452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Għeżież, min hu l-giddieb jekk mhux min jiċħad li Ges</a:t>
            </a:r>
            <a:r>
              <a:rPr lang="mt-MT" altLang="mt-MT" sz="15500" dirty="0">
                <a:latin typeface="Times New Roman"/>
                <a:cs typeface="Times New Roman"/>
              </a:rPr>
              <a:t>ù hu l-Messija?  Dan hu l-antikrist, li </a:t>
            </a:r>
            <a:r>
              <a:rPr lang="mt-MT" altLang="mt-MT" sz="15500" spc="-352" dirty="0">
                <a:latin typeface="Times New Roman"/>
                <a:cs typeface="Times New Roman"/>
              </a:rPr>
              <a:t>jiċħad </a:t>
            </a:r>
            <a:endParaRPr lang="en-GB" altLang="mt-MT" sz="15500" spc="-352" dirty="0">
              <a:latin typeface="Times New Roman"/>
              <a:cs typeface="Times New Roma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spc="-352" dirty="0">
                <a:latin typeface="Times New Roman"/>
                <a:cs typeface="Times New Roman"/>
              </a:rPr>
              <a:t>lill-Missier u lill-Iben.</a:t>
            </a:r>
            <a:r>
              <a:rPr lang="mt-MT" altLang="mt-MT" sz="15500" spc="-352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ctrTitle" idx="4294967295"/>
          </p:nvPr>
        </p:nvSpPr>
        <p:spPr>
          <a:xfrm>
            <a:off x="827918" y="1475458"/>
            <a:ext cx="21743916" cy="9632619"/>
          </a:xfrm>
        </p:spPr>
        <p:txBody>
          <a:bodyPr anchor="t"/>
          <a:lstStyle/>
          <a:p>
            <a:pPr eaLnBrk="1" hangingPunct="1">
              <a:defRPr/>
            </a:pP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Għajtu bil-ferħ lill-Mulej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fl-art kollha,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infexxu fil-hena, ifirħu u għannu.</a:t>
            </a:r>
            <a:endParaRPr lang="en-GB" altLang="mt-MT" sz="15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3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1933541" y="2304196"/>
            <a:ext cx="19902480" cy="80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2144034">
              <a:spcBef>
                <a:spcPct val="0"/>
              </a:spcBef>
              <a:buNone/>
              <a:defRPr/>
            </a:pPr>
            <a:r>
              <a:rPr lang="mt-MT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rat </a:t>
            </a:r>
          </a:p>
          <a:p>
            <a:pPr algn="ctr" defTabSz="2144034">
              <a:spcBef>
                <a:spcPct val="0"/>
              </a:spcBef>
              <a:buNone/>
              <a:defRPr/>
            </a:pPr>
            <a:r>
              <a:rPr lang="nn-NO" altLang="mt-MT" sz="1692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ta’ Alla tagħna</a:t>
            </a:r>
          </a:p>
        </p:txBody>
      </p:sp>
    </p:spTree>
    <p:extLst>
      <p:ext uri="{BB962C8B-B14F-4D97-AF65-F5344CB8AC3E}">
        <p14:creationId xmlns:p14="http://schemas.microsoft.com/office/powerpoint/2010/main" val="375093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12885" y="1395308"/>
            <a:ext cx="21453775" cy="98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lla fl-imgħoddi kellem lil missirijietna ħafna drabi u b’ħafna manjieri permezz tal-profeti. </a:t>
            </a:r>
          </a:p>
        </p:txBody>
      </p:sp>
    </p:spTree>
    <p:extLst>
      <p:ext uri="{BB962C8B-B14F-4D97-AF65-F5344CB8AC3E}">
        <p14:creationId xmlns:p14="http://schemas.microsoft.com/office/powerpoint/2010/main" val="62573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92936" y="2585358"/>
            <a:ext cx="21453775" cy="74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 dan l-aħħar żmien,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kellimna permeżż ta’ Ibnu.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38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1" y="6045034"/>
            <a:ext cx="433048" cy="4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4398" tIns="107199" rIns="214398" bIns="107199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797016"/>
            <a:ext cx="23399750" cy="91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398" tIns="107199" rIns="214398" bIns="107199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skont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 1, 19-2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spc="-35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</a:t>
            </a:r>
            <a:r>
              <a:rPr lang="en-GB" sz="15500" b="1" i="1" spc="-352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lorja</a:t>
            </a:r>
            <a:r>
              <a:rPr lang="en-GB" sz="15500" b="1" i="1" spc="-35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52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5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52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52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77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94619" y="205257"/>
            <a:ext cx="22432400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688" dirty="0">
                <a:latin typeface="Times New Roman" pitchFamily="18" charset="0"/>
                <a:cs typeface="Times New Roman" pitchFamily="18" charset="0"/>
              </a:rPr>
              <a:t>Ix-xhieda ta’ Ġwanni kienet din: meta l-Lhud ta’ Ġerusalemm bagħtu għandu xi </a:t>
            </a:r>
            <a:r>
              <a:rPr lang="mt-MT" altLang="mt-MT" sz="15688" spc="-168" dirty="0">
                <a:latin typeface="Times New Roman" pitchFamily="18" charset="0"/>
                <a:cs typeface="Times New Roman" pitchFamily="18" charset="0"/>
              </a:rPr>
              <a:t>qassisin u Leviti biex jistaqsuh: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2611" y="205257"/>
            <a:ext cx="22754528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688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min int?”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688" dirty="0">
                <a:latin typeface="Times New Roman" pitchFamily="18" charset="0"/>
                <a:cs typeface="Times New Roman" pitchFamily="18" charset="0"/>
              </a:rPr>
              <a:t>Hu stqarr bla ma ċaħad: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688" b="1" i="1" spc="-352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“Jiena m’iniex il-Messija.”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688" dirty="0">
                <a:latin typeface="Times New Roman" pitchFamily="18" charset="0"/>
                <a:cs typeface="Times New Roman" pitchFamily="18" charset="0"/>
              </a:rPr>
              <a:t>Huma reġgħu staqsewh: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688" b="1" i="1" spc="-168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min int? Int Elija?”</a:t>
            </a:r>
          </a:p>
        </p:txBody>
      </p:sp>
    </p:spTree>
    <p:extLst>
      <p:ext uri="{BB962C8B-B14F-4D97-AF65-F5344CB8AC3E}">
        <p14:creationId xmlns:p14="http://schemas.microsoft.com/office/powerpoint/2010/main" val="303179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2611" y="107306"/>
            <a:ext cx="22826536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“M’iniex,”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qalilhom.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il-Profeta?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“Le,”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weġibhom.</a:t>
            </a:r>
          </a:p>
        </p:txBody>
      </p:sp>
    </p:spTree>
    <p:extLst>
      <p:ext uri="{BB962C8B-B14F-4D97-AF65-F5344CB8AC3E}">
        <p14:creationId xmlns:p14="http://schemas.microsoft.com/office/powerpoint/2010/main" val="151658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50603" y="205257"/>
            <a:ext cx="22898543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Kull min jiċħad lill-Iben, anqas lill-Missier ma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għandu; min jistqarr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lill-Iben, għandu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lill-Missier ukoll.</a:t>
            </a:r>
          </a:p>
        </p:txBody>
      </p:sp>
    </p:spTree>
    <p:extLst>
      <p:ext uri="{BB962C8B-B14F-4D97-AF65-F5344CB8AC3E}">
        <p14:creationId xmlns:p14="http://schemas.microsoft.com/office/powerpoint/2010/main" val="822813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94619" y="1395308"/>
            <a:ext cx="22610512" cy="98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Imbagħad qalulu: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min int? Biex nagħtu tweġiba lil dawk li </a:t>
            </a:r>
            <a:r>
              <a:rPr lang="mt-MT" altLang="mt-MT" sz="15500" b="1" i="1" spc="-352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bagħtuna. Min tgħid li int?”</a:t>
            </a:r>
          </a:p>
        </p:txBody>
      </p:sp>
    </p:spTree>
    <p:extLst>
      <p:ext uri="{BB962C8B-B14F-4D97-AF65-F5344CB8AC3E}">
        <p14:creationId xmlns:p14="http://schemas.microsoft.com/office/powerpoint/2010/main" val="3797495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2611" y="205257"/>
            <a:ext cx="22754528" cy="121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 hu wieġeb kif qal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il-profet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Iżaija: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“Jiena l-leħen ta’ wieħed jgħajjat fid-deżert: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Wittu t-triq tal-Mulej.”</a:t>
            </a:r>
          </a:p>
        </p:txBody>
      </p:sp>
    </p:spTree>
    <p:extLst>
      <p:ext uri="{BB962C8B-B14F-4D97-AF65-F5344CB8AC3E}">
        <p14:creationId xmlns:p14="http://schemas.microsoft.com/office/powerpoint/2010/main" val="379749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50603" y="2555578"/>
            <a:ext cx="22754527" cy="74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Issa dawk il-messaġġiera </a:t>
            </a:r>
            <a:r>
              <a:rPr lang="mt-MT" altLang="mt-MT" sz="15500" spc="-336" dirty="0">
                <a:latin typeface="Times New Roman" pitchFamily="18" charset="0"/>
                <a:cs typeface="Times New Roman" pitchFamily="18" charset="0"/>
              </a:rPr>
              <a:t>kienu min-naħa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tal-Fariżej.</a:t>
            </a:r>
            <a:r>
              <a:rPr lang="mt-MT" altLang="mt-MT" sz="15500" spc="-33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GB" altLang="mt-MT" sz="15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staqsewh:</a:t>
            </a:r>
            <a:endParaRPr lang="mt-MT" altLang="mt-MT" sz="15500" spc="-168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2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94619" y="1395308"/>
            <a:ext cx="22682520" cy="98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kif qiegħed tgħammed la m’intix 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il-Messija, u la Elija u lanqas il-Profeta?”</a:t>
            </a:r>
          </a:p>
        </p:txBody>
      </p:sp>
    </p:spTree>
    <p:extLst>
      <p:ext uri="{BB962C8B-B14F-4D97-AF65-F5344CB8AC3E}">
        <p14:creationId xmlns:p14="http://schemas.microsoft.com/office/powerpoint/2010/main" val="353252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2611" y="176460"/>
            <a:ext cx="22826536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Weġibhom Ġwanni: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“Jiena ngħammed 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bl-ilma, imma f’nofskom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 wieħed li intom ma tafuhx, u li ġej warajja; </a:t>
            </a:r>
          </a:p>
        </p:txBody>
      </p:sp>
    </p:spTree>
    <p:extLst>
      <p:ext uri="{BB962C8B-B14F-4D97-AF65-F5344CB8AC3E}">
        <p14:creationId xmlns:p14="http://schemas.microsoft.com/office/powerpoint/2010/main" val="3532522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86607" y="2570468"/>
            <a:ext cx="22826536" cy="74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anqas ma jistħoqqli nħoll il-qafla tal-qorq tiegħu.”</a:t>
            </a:r>
          </a:p>
        </p:txBody>
      </p:sp>
    </p:spTree>
    <p:extLst>
      <p:ext uri="{BB962C8B-B14F-4D97-AF65-F5344CB8AC3E}">
        <p14:creationId xmlns:p14="http://schemas.microsoft.com/office/powerpoint/2010/main" val="1093256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08710" y="1363375"/>
            <a:ext cx="22182330" cy="98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Dan ġara f’Betanja,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in-naħa l-oħra tal-Ġordan, fejn Ġwanni kien jgħammed.</a:t>
            </a:r>
          </a:p>
        </p:txBody>
      </p:sp>
    </p:spTree>
    <p:extLst>
      <p:ext uri="{BB962C8B-B14F-4D97-AF65-F5344CB8AC3E}">
        <p14:creationId xmlns:p14="http://schemas.microsoft.com/office/powerpoint/2010/main" val="3306995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1" y="6045034"/>
            <a:ext cx="433048" cy="4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4398" tIns="107199" rIns="214398" bIns="10719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07274"/>
            <a:ext cx="23399750" cy="49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398" tIns="107199" rIns="214398" bIns="10719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5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94619" y="136036"/>
            <a:ext cx="22610512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Intom, iżda, jalla jgħammar fikom dak li smajtu sa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mill-bidu; għax jekk jgħammar fikom dak li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smajtu sa mill-bidu, </a:t>
            </a:r>
          </a:p>
        </p:txBody>
      </p:sp>
    </p:spTree>
    <p:extLst>
      <p:ext uri="{BB962C8B-B14F-4D97-AF65-F5344CB8AC3E}">
        <p14:creationId xmlns:p14="http://schemas.microsoft.com/office/powerpoint/2010/main" val="82281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205257"/>
            <a:ext cx="22754528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intom ukoll tgħammru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fl-Iben u fil-Missier. Din hi l-wegħda li hu nnifsu għamlilna: il-wegħda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tal-ħajja ta’ dejjem.</a:t>
            </a:r>
          </a:p>
        </p:txBody>
      </p:sp>
    </p:spTree>
    <p:extLst>
      <p:ext uri="{BB962C8B-B14F-4D97-AF65-F5344CB8AC3E}">
        <p14:creationId xmlns:p14="http://schemas.microsoft.com/office/powerpoint/2010/main" val="347957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754528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Ktibtilkom dan dwar dawk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li jridu jqarrqu bikom. Mandankollu fikom qiegħda tgħammar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id-dilka li rċevejtu</a:t>
            </a:r>
          </a:p>
        </p:txBody>
      </p:sp>
    </p:spTree>
    <p:extLst>
      <p:ext uri="{BB962C8B-B14F-4D97-AF65-F5344CB8AC3E}">
        <p14:creationId xmlns:p14="http://schemas.microsoft.com/office/powerpoint/2010/main" val="34695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205257"/>
            <a:ext cx="22754528" cy="1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mingħandu, u għalhekk intom ma għandkomx bżonn min joqgħod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jgħallimkom. Għax id-dilka tiegħu tgħallimkom hi dwar </a:t>
            </a:r>
          </a:p>
        </p:txBody>
      </p:sp>
    </p:spTree>
    <p:extLst>
      <p:ext uri="{BB962C8B-B14F-4D97-AF65-F5344CB8AC3E}">
        <p14:creationId xmlns:p14="http://schemas.microsoft.com/office/powerpoint/2010/main" val="281645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205257"/>
            <a:ext cx="22754528" cy="121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kollox, u t-tagħlim tagħha hu veru, u mhuwiex xi gidba.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 ladarba hu hekk, mela ibqgħu dejjem fih kif</a:t>
            </a:r>
          </a:p>
        </p:txBody>
      </p:sp>
    </p:spTree>
    <p:extLst>
      <p:ext uri="{BB962C8B-B14F-4D97-AF65-F5344CB8AC3E}">
        <p14:creationId xmlns:p14="http://schemas.microsoft.com/office/powerpoint/2010/main" val="281645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395308"/>
            <a:ext cx="22682520" cy="98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4398" tIns="107199" rIns="214398" bIns="1071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għallmitkom hi.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 issa, uliedi, ibqgħu fih, ħalli nkunu qalbna qawwija meta huwa jidher, </a:t>
            </a:r>
          </a:p>
        </p:txBody>
      </p:sp>
    </p:spTree>
    <p:extLst>
      <p:ext uri="{BB962C8B-B14F-4D97-AF65-F5344CB8AC3E}">
        <p14:creationId xmlns:p14="http://schemas.microsoft.com/office/powerpoint/2010/main" val="20921236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1200</TotalTime>
  <Words>568</Words>
  <Application>Microsoft Office PowerPoint</Application>
  <PresentationFormat>Custom</PresentationFormat>
  <Paragraphs>80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Wingdings 3</vt:lpstr>
      <vt:lpstr>Book Antiqua</vt:lpstr>
      <vt:lpstr>Arial</vt:lpstr>
      <vt:lpstr>Lucida Sans</vt:lpstr>
      <vt:lpstr>Wingdings 2</vt:lpstr>
      <vt:lpstr>Malta</vt:lpstr>
      <vt:lpstr>Wingdings</vt:lpstr>
      <vt:lpstr>Times New Roman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1_Theme1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Għannu lill-Mulej għanja ġdida,  għax għamel ħwejjeġ  tal-għaġeb. </vt:lpstr>
      <vt:lpstr>Ġibitlu r-rebħa l-leminija tiegħu,  u d-driegħ imqaddes tiegħu.</vt:lpstr>
      <vt:lpstr>PowerPoint Presentation</vt:lpstr>
      <vt:lpstr>Għarraf il-Mulej  is-salvazzjoni tiegħu, f’għajnejn il-ġnus wera  l-ġustizzja tiegħu.</vt:lpstr>
      <vt:lpstr>Ftakar fit-tieba u l-fedeltà tiegħu  mal-poplu ta’ Iżrael.</vt:lpstr>
      <vt:lpstr>PowerPoint Presentation</vt:lpstr>
      <vt:lpstr>L-art kollha, minn tarf għall-ieħor,  rat is-salvazzjoni ta’ Alla tagħna.</vt:lpstr>
      <vt:lpstr>Għajtu bil-ferħ lill-Mulej  fl-art kollha,  infexxu fil-hena, ifirħu u għannu.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143</cp:revision>
  <dcterms:created xsi:type="dcterms:W3CDTF">2008-12-28T11:50:57Z</dcterms:created>
  <dcterms:modified xsi:type="dcterms:W3CDTF">2023-11-08T07:00:15Z</dcterms:modified>
</cp:coreProperties>
</file>