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4"/>
  </p:notesMasterIdLst>
  <p:sldIdLst>
    <p:sldId id="339" r:id="rId12"/>
    <p:sldId id="258" r:id="rId13"/>
    <p:sldId id="610" r:id="rId14"/>
    <p:sldId id="611" r:id="rId15"/>
    <p:sldId id="612" r:id="rId16"/>
    <p:sldId id="613" r:id="rId17"/>
    <p:sldId id="327" r:id="rId18"/>
    <p:sldId id="328" r:id="rId19"/>
    <p:sldId id="278" r:id="rId20"/>
    <p:sldId id="353" r:id="rId21"/>
    <p:sldId id="292" r:id="rId22"/>
    <p:sldId id="279" r:id="rId23"/>
    <p:sldId id="343" r:id="rId24"/>
    <p:sldId id="348" r:id="rId25"/>
    <p:sldId id="280" r:id="rId26"/>
    <p:sldId id="350" r:id="rId27"/>
    <p:sldId id="354" r:id="rId28"/>
    <p:sldId id="607" r:id="rId29"/>
    <p:sldId id="331" r:id="rId30"/>
    <p:sldId id="614" r:id="rId31"/>
    <p:sldId id="608" r:id="rId32"/>
    <p:sldId id="330" r:id="rId33"/>
    <p:sldId id="344" r:id="rId34"/>
    <p:sldId id="615" r:id="rId35"/>
    <p:sldId id="616" r:id="rId36"/>
    <p:sldId id="617" r:id="rId37"/>
    <p:sldId id="618" r:id="rId38"/>
    <p:sldId id="619" r:id="rId39"/>
    <p:sldId id="620" r:id="rId40"/>
    <p:sldId id="621" r:id="rId41"/>
    <p:sldId id="306" r:id="rId42"/>
    <p:sldId id="305" r:id="rId43"/>
  </p:sldIdLst>
  <p:sldSz cx="23399750" cy="12599988"/>
  <p:notesSz cx="6858000" cy="9144000"/>
  <p:embeddedFontLst>
    <p:embeddedFont>
      <p:font typeface="Book Antiqua" panose="020406020503050303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ucida Sans" panose="020B0602030504020204" pitchFamily="34" charset="0"/>
      <p:regular r:id="rId53"/>
      <p:bold r:id="rId54"/>
      <p:italic r:id="rId55"/>
      <p:boldItalic r:id="rId56"/>
    </p:embeddedFont>
    <p:embeddedFont>
      <p:font typeface="Malta" panose="020B0604020202020204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003300"/>
    <a:srgbClr val="006600"/>
    <a:srgbClr val="0000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9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7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3, 7-10</a:t>
            </a: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7" y="147545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Ġibitlu r-rebħa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l-leminija tiegħu,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d-driegħ imqaddes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2540511"/>
            <a:ext cx="21938925" cy="75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it-I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 kollha rat </a:t>
            </a:r>
            <a:endParaRPr lang="mt-MT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is-salvazzjoni ta’ Alla tagħna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910241" y="1450999"/>
            <a:ext cx="2157927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jriegħed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baħar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fih,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dinja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jgħammar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910241" y="1450999"/>
            <a:ext cx="2157927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jċapċpu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xmajjar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idejhom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muntanji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flimkien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jgħajtu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bil-ferħ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349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4" y="2540511"/>
            <a:ext cx="21938925" cy="75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2024975">
              <a:spcBef>
                <a:spcPct val="0"/>
              </a:spcBef>
              <a:buNone/>
              <a:defRPr/>
            </a:pPr>
            <a:r>
              <a:rPr lang="en-US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it-I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 kollha rat </a:t>
            </a:r>
            <a:endParaRPr lang="mt-MT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2024975">
              <a:spcBef>
                <a:spcPct val="0"/>
              </a:spcBef>
              <a:buNone/>
              <a:defRPr/>
            </a:pPr>
            <a:r>
              <a:rPr lang="it-I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is-salvazzjoni ta’ Alla tagħna</a:t>
            </a: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30414" y="2612131"/>
            <a:ext cx="21938925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il-Mulej, għax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mill-art;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66627" y="2619858"/>
            <a:ext cx="21938925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dinja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bil-ġustizzja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bis-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717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4" y="2540511"/>
            <a:ext cx="21938925" cy="75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2024975">
              <a:spcBef>
                <a:spcPct val="0"/>
              </a:spcBef>
              <a:buNone/>
              <a:defRPr/>
            </a:pPr>
            <a:r>
              <a:rPr lang="en-US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it-I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 kollha rat </a:t>
            </a:r>
            <a:endParaRPr lang="mt-MT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2024975">
              <a:spcBef>
                <a:spcPct val="0"/>
              </a:spcBef>
              <a:buNone/>
              <a:defRPr/>
            </a:pPr>
            <a:r>
              <a:rPr lang="it-I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is-salvazzjoni ta’ Alla tagħna</a:t>
            </a: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179314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fl-imgħoddi kellem lil missirijietna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ħafna drabi u b’ħafna manjieri permezz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tal-profeti.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Uliedi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tħallux</a:t>
            </a:r>
            <a:r>
              <a:rPr lang="en-GB" altLang="mt-MT" sz="15500" dirty="0">
                <a:cs typeface="Times New Roman" pitchFamily="18" charset="0"/>
              </a:rPr>
              <a:t> min </a:t>
            </a:r>
            <a:r>
              <a:rPr lang="en-GB" altLang="mt-MT" sz="15500" dirty="0" err="1">
                <a:cs typeface="Times New Roman" pitchFamily="18" charset="0"/>
              </a:rPr>
              <a:t>iqarraq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bikom</a:t>
            </a:r>
            <a:r>
              <a:rPr lang="en-GB" altLang="mt-MT" sz="15500" dirty="0">
                <a:cs typeface="Times New Roman" pitchFamily="18" charset="0"/>
              </a:rPr>
              <a:t>. Min </a:t>
            </a:r>
            <a:r>
              <a:rPr lang="en-GB" altLang="mt-MT" sz="15500" dirty="0" err="1">
                <a:cs typeface="Times New Roman" pitchFamily="18" charset="0"/>
              </a:rPr>
              <a:t>jagħmel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ġustizzja</a:t>
            </a:r>
            <a:r>
              <a:rPr lang="en-GB" altLang="mt-MT" sz="15500" dirty="0">
                <a:cs typeface="Times New Roman" pitchFamily="18" charset="0"/>
              </a:rPr>
              <a:t>, hu </a:t>
            </a:r>
            <a:r>
              <a:rPr lang="en-GB" altLang="mt-MT" sz="15500" dirty="0" err="1">
                <a:cs typeface="Times New Roman" pitchFamily="18" charset="0"/>
              </a:rPr>
              <a:t>ġust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fih </a:t>
            </a:r>
            <a:r>
              <a:rPr lang="en-GB" altLang="mt-MT" sz="15500" dirty="0" err="1">
                <a:cs typeface="Times New Roman" pitchFamily="18" charset="0"/>
              </a:rPr>
              <a:t>innifsu</a:t>
            </a:r>
            <a:r>
              <a:rPr lang="en-GB" altLang="mt-MT" sz="15500" dirty="0">
                <a:cs typeface="Times New Roman" pitchFamily="18" charset="0"/>
              </a:rPr>
              <a:t>, bħalma Kristu </a:t>
            </a:r>
            <a:r>
              <a:rPr lang="en-GB" altLang="mt-MT" sz="15500" dirty="0" err="1">
                <a:cs typeface="Times New Roman" pitchFamily="18" charset="0"/>
              </a:rPr>
              <a:t>huwa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ġust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2684139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Issa f’dan l-aħħar żmien, hu kellimna permezz ta’ Ibnu.</a:t>
            </a:r>
          </a:p>
        </p:txBody>
      </p:sp>
    </p:spTree>
    <p:extLst>
      <p:ext uri="{BB962C8B-B14F-4D97-AF65-F5344CB8AC3E}">
        <p14:creationId xmlns:p14="http://schemas.microsoft.com/office/powerpoint/2010/main" val="28695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 1, 35-42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F’dak </a:t>
            </a:r>
            <a:r>
              <a:rPr lang="en-GB" altLang="mt-MT" sz="15500" dirty="0" err="1">
                <a:cs typeface="Times New Roman" pitchFamily="18" charset="0"/>
              </a:rPr>
              <a:t>iż-żmien</a:t>
            </a:r>
            <a:r>
              <a:rPr lang="en-GB" altLang="mt-MT" sz="15500" dirty="0">
                <a:cs typeface="Times New Roman" pitchFamily="18" charset="0"/>
              </a:rPr>
              <a:t>, Ġwanni </a:t>
            </a:r>
            <a:r>
              <a:rPr lang="en-GB" altLang="mt-MT" sz="15500" dirty="0" err="1">
                <a:cs typeface="Times New Roman" pitchFamily="18" charset="0"/>
              </a:rPr>
              <a:t>raġa</a:t>
            </a:r>
            <a:r>
              <a:rPr lang="en-GB" altLang="mt-MT" sz="15500" dirty="0">
                <a:cs typeface="Times New Roman" pitchFamily="18" charset="0"/>
              </a:rPr>
              <a:t>’ kien hemm ma’ </a:t>
            </a:r>
            <a:r>
              <a:rPr lang="en-GB" altLang="mt-MT" sz="15500" dirty="0" err="1">
                <a:cs typeface="Times New Roman" pitchFamily="18" charset="0"/>
              </a:rPr>
              <a:t>tnejn</a:t>
            </a:r>
            <a:r>
              <a:rPr lang="en-GB" altLang="mt-MT" sz="15500" dirty="0">
                <a:cs typeface="Times New Roman" pitchFamily="18" charset="0"/>
              </a:rPr>
              <a:t> mid-</a:t>
            </a:r>
            <a:r>
              <a:rPr lang="en-GB" altLang="mt-MT" sz="15500" dirty="0" err="1">
                <a:cs typeface="Times New Roman" pitchFamily="18" charset="0"/>
              </a:rPr>
              <a:t>dixxipli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r>
              <a:rPr lang="en-GB" altLang="mt-MT" sz="15500" dirty="0" err="1">
                <a:cs typeface="Times New Roman" pitchFamily="18" charset="0"/>
              </a:rPr>
              <a:t>Ħares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lejn</a:t>
            </a:r>
            <a:r>
              <a:rPr lang="en-GB" altLang="mt-MT" sz="15500" dirty="0">
                <a:cs typeface="Times New Roman" pitchFamily="18" charset="0"/>
              </a:rPr>
              <a:t> Ġesù li kien </a:t>
            </a:r>
            <a:r>
              <a:rPr lang="en-GB" altLang="mt-MT" sz="15500" dirty="0" err="1">
                <a:cs typeface="Times New Roman" pitchFamily="18" charset="0"/>
              </a:rPr>
              <a:t>għaddej</a:t>
            </a:r>
            <a:r>
              <a:rPr lang="en-GB" altLang="mt-MT" sz="15500" dirty="0">
                <a:cs typeface="Times New Roman" pitchFamily="18" charset="0"/>
              </a:rPr>
              <a:t> minn hemm, u </a:t>
            </a:r>
            <a:r>
              <a:rPr lang="en-GB" altLang="mt-MT" sz="15500" dirty="0" err="1">
                <a:cs typeface="Times New Roman" pitchFamily="18" charset="0"/>
              </a:rPr>
              <a:t>qal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28018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Araw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mt-MT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Ħaruf</a:t>
            </a:r>
            <a:r>
              <a:rPr lang="en-GB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Alla!” </a:t>
            </a:r>
            <a:endParaRPr lang="mt-MT" alt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Iż-żewġ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dixxipli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semgħuh</a:t>
            </a:r>
            <a:r>
              <a:rPr lang="en-GB" altLang="mt-MT" sz="15500" dirty="0">
                <a:cs typeface="Times New Roman" pitchFamily="18" charset="0"/>
              </a:rPr>
              <a:t> jgħid dan, u </a:t>
            </a:r>
            <a:r>
              <a:rPr lang="en-GB" altLang="mt-MT" sz="15500" dirty="0" err="1">
                <a:cs typeface="Times New Roman" pitchFamily="18" charset="0"/>
              </a:rPr>
              <a:t>marru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wara Ġesù.</a:t>
            </a:r>
            <a:r>
              <a:rPr lang="mt-MT" altLang="mt-MT" sz="155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120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2722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Ġesù </a:t>
            </a:r>
            <a:r>
              <a:rPr lang="en-GB" altLang="mt-MT" sz="15500" dirty="0" err="1">
                <a:cs typeface="Times New Roman" pitchFamily="18" charset="0"/>
              </a:rPr>
              <a:t>dar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rahom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mexjin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warajh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qalilhom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“Xi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tridu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Iżda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huma </a:t>
            </a:r>
            <a:r>
              <a:rPr lang="en-GB" altLang="mt-MT" sz="15500" dirty="0" err="1">
                <a:cs typeface="Times New Roman" pitchFamily="18" charset="0"/>
              </a:rPr>
              <a:t>staqsewh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29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27224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“Fejn toqgħod, Rabbi?” </a:t>
            </a:r>
            <a:endParaRPr lang="mt-MT" altLang="mt-MT" sz="155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- li </a:t>
            </a:r>
            <a:r>
              <a:rPr lang="en-GB" altLang="mt-MT" sz="15500" dirty="0" err="1">
                <a:cs typeface="Times New Roman" pitchFamily="18" charset="0"/>
              </a:rPr>
              <a:t>tfisser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Mgħallem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Hu </a:t>
            </a:r>
            <a:r>
              <a:rPr lang="en-GB" altLang="mt-MT" sz="15500" dirty="0" err="1">
                <a:cs typeface="Times New Roman" pitchFamily="18" charset="0"/>
              </a:rPr>
              <a:t>weġibhom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Ejjew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taraw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6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1450999"/>
            <a:ext cx="22538504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marru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miegħu</a:t>
            </a:r>
            <a:r>
              <a:rPr lang="en-GB" altLang="mt-MT" sz="15500" dirty="0">
                <a:cs typeface="Times New Roman" pitchFamily="18" charset="0"/>
              </a:rPr>
              <a:t> u raw </a:t>
            </a:r>
            <a:r>
              <a:rPr lang="en-GB" altLang="mt-MT" sz="15500" dirty="0" err="1">
                <a:cs typeface="Times New Roman" pitchFamily="18" charset="0"/>
              </a:rPr>
              <a:t>fejn</a:t>
            </a:r>
            <a:r>
              <a:rPr lang="en-GB" altLang="mt-MT" sz="15500" dirty="0">
                <a:cs typeface="Times New Roman" pitchFamily="18" charset="0"/>
              </a:rPr>
              <a:t> kien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joqgħod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dakinhar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baqgħu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miegħu</a:t>
            </a:r>
            <a:r>
              <a:rPr lang="en-GB" altLang="mt-MT" sz="15500" dirty="0">
                <a:cs typeface="Times New Roman" pitchFamily="18" charset="0"/>
              </a:rPr>
              <a:t>. Kien </a:t>
            </a:r>
            <a:r>
              <a:rPr lang="en-GB" altLang="mt-MT" sz="15500" dirty="0" err="1">
                <a:cs typeface="Times New Roman" pitchFamily="18" charset="0"/>
              </a:rPr>
              <a:t>ħabta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għaxar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siegħa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355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Wieħed </a:t>
            </a:r>
            <a:r>
              <a:rPr lang="en-GB" altLang="mt-MT" sz="15500" dirty="0" err="1">
                <a:cs typeface="Times New Roman" pitchFamily="18" charset="0"/>
              </a:rPr>
              <a:t>mit-tnejn</a:t>
            </a:r>
            <a:r>
              <a:rPr lang="en-GB" altLang="mt-MT" sz="15500" dirty="0">
                <a:cs typeface="Times New Roman" pitchFamily="18" charset="0"/>
              </a:rPr>
              <a:t> li </a:t>
            </a:r>
            <a:r>
              <a:rPr lang="en-GB" altLang="mt-MT" sz="15500" dirty="0" err="1">
                <a:cs typeface="Times New Roman" pitchFamily="18" charset="0"/>
              </a:rPr>
              <a:t>semgħu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x’kien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qal</a:t>
            </a:r>
            <a:r>
              <a:rPr lang="en-GB" altLang="mt-MT" sz="15500" dirty="0">
                <a:cs typeface="Times New Roman" pitchFamily="18" charset="0"/>
              </a:rPr>
              <a:t> Ġwanni u </a:t>
            </a:r>
            <a:r>
              <a:rPr lang="en-GB" altLang="mt-MT" sz="15500" dirty="0" err="1">
                <a:cs typeface="Times New Roman" pitchFamily="18" charset="0"/>
              </a:rPr>
              <a:t>marru</a:t>
            </a:r>
            <a:r>
              <a:rPr lang="en-GB" altLang="mt-MT" sz="15500" dirty="0">
                <a:cs typeface="Times New Roman" pitchFamily="18" charset="0"/>
              </a:rPr>
              <a:t> wara Ġesù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kien </a:t>
            </a:r>
            <a:r>
              <a:rPr lang="en-GB" altLang="mt-MT" sz="15500" dirty="0" err="1">
                <a:cs typeface="Times New Roman" pitchFamily="18" charset="0"/>
              </a:rPr>
              <a:t>Indrì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ħu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Xmun</a:t>
            </a:r>
            <a:r>
              <a:rPr lang="en-GB" altLang="mt-MT" sz="15500" dirty="0">
                <a:cs typeface="Times New Roman" pitchFamily="18" charset="0"/>
              </a:rPr>
              <a:t> Pietru. L-</a:t>
            </a:r>
            <a:r>
              <a:rPr lang="en-GB" altLang="mt-MT" sz="15500" dirty="0" err="1">
                <a:cs typeface="Times New Roman" pitchFamily="18" charset="0"/>
              </a:rPr>
              <a:t>ewwel</a:t>
            </a:r>
            <a:r>
              <a:rPr lang="en-GB" altLang="mt-MT" sz="15500" dirty="0">
                <a:cs typeface="Times New Roman" pitchFamily="18" charset="0"/>
              </a:rPr>
              <a:t> ma għamel mar </a:t>
            </a:r>
            <a:r>
              <a:rPr lang="en-GB" altLang="mt-MT" sz="15500" dirty="0" err="1">
                <a:cs typeface="Times New Roman" pitchFamily="18" charset="0"/>
              </a:rPr>
              <a:t>isib</a:t>
            </a:r>
            <a:r>
              <a:rPr lang="en-GB" altLang="mt-MT" sz="15500" dirty="0">
                <a:cs typeface="Times New Roman" pitchFamily="18" charset="0"/>
              </a:rPr>
              <a:t> lil </a:t>
            </a:r>
            <a:r>
              <a:rPr lang="en-GB" altLang="mt-MT" sz="15500" dirty="0" err="1">
                <a:cs typeface="Times New Roman" pitchFamily="18" charset="0"/>
              </a:rPr>
              <a:t>ħuh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2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Xmun</a:t>
            </a:r>
            <a:r>
              <a:rPr lang="en-GB" altLang="mt-MT" sz="15500" dirty="0">
                <a:cs typeface="Times New Roman" pitchFamily="18" charset="0"/>
              </a:rPr>
              <a:t>, u qallu: </a:t>
            </a:r>
            <a:endParaRPr lang="mt-MT" altLang="mt-MT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Sibna</a:t>
            </a:r>
            <a:r>
              <a:rPr lang="en-GB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Messija</a:t>
            </a:r>
            <a:r>
              <a:rPr lang="en-GB" altLang="mt-MT" sz="155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 </a:t>
            </a:r>
            <a:endParaRPr lang="mt-MT" altLang="mt-MT" sz="155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143000" indent="-1143000" eaLnBrk="1" hangingPunct="1">
              <a:spcBef>
                <a:spcPct val="0"/>
              </a:spcBef>
              <a:buFontTx/>
              <a:buChar char="-"/>
            </a:pPr>
            <a:r>
              <a:rPr lang="en-GB" altLang="mt-MT" sz="15500" dirty="0">
                <a:cs typeface="Times New Roman" pitchFamily="18" charset="0"/>
              </a:rPr>
              <a:t>li </a:t>
            </a:r>
            <a:r>
              <a:rPr lang="en-GB" altLang="mt-MT" sz="15500" dirty="0" err="1">
                <a:cs typeface="Times New Roman" pitchFamily="18" charset="0"/>
              </a:rPr>
              <a:t>tfisser</a:t>
            </a:r>
            <a:r>
              <a:rPr lang="en-GB" altLang="mt-MT" sz="15500" dirty="0">
                <a:cs typeface="Times New Roman" pitchFamily="18" charset="0"/>
              </a:rPr>
              <a:t> Kristu.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cs typeface="Times New Roman" pitchFamily="18" charset="0"/>
              </a:rPr>
              <a:t>U </a:t>
            </a:r>
            <a:r>
              <a:rPr lang="en-GB" altLang="mt-MT" sz="15500" dirty="0" err="1">
                <a:cs typeface="Times New Roman" pitchFamily="18" charset="0"/>
              </a:rPr>
              <a:t>ħadu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Ġesù.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dirty="0">
                <a:cs typeface="Times New Roman" pitchFamily="18" charset="0"/>
              </a:rPr>
              <a:t>Ġesù </a:t>
            </a:r>
            <a:r>
              <a:rPr lang="en-GB" altLang="mt-MT" sz="15500" dirty="0" err="1">
                <a:cs typeface="Times New Roman" pitchFamily="18" charset="0"/>
              </a:rPr>
              <a:t>ħares</a:t>
            </a:r>
            <a:r>
              <a:rPr lang="en-GB" altLang="mt-MT" sz="15500" dirty="0">
                <a:cs typeface="Times New Roman" pitchFamily="18" charset="0"/>
              </a:rPr>
              <a:t> lejh u qallu:</a:t>
            </a:r>
          </a:p>
        </p:txBody>
      </p:sp>
    </p:spTree>
    <p:extLst>
      <p:ext uri="{BB962C8B-B14F-4D97-AF65-F5344CB8AC3E}">
        <p14:creationId xmlns:p14="http://schemas.microsoft.com/office/powerpoint/2010/main" val="145582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Iżda min </a:t>
            </a:r>
            <a:r>
              <a:rPr lang="en-GB" altLang="mt-MT" sz="15500" dirty="0" err="1">
                <a:cs typeface="Times New Roman" pitchFamily="18" charset="0"/>
              </a:rPr>
              <a:t>jagħmel</a:t>
            </a:r>
            <a:r>
              <a:rPr lang="en-GB" altLang="mt-MT" sz="15500" dirty="0">
                <a:cs typeface="Times New Roman" pitchFamily="18" charset="0"/>
              </a:rPr>
              <a:t> id-</a:t>
            </a:r>
            <a:r>
              <a:rPr lang="en-GB" altLang="mt-MT" sz="15500" dirty="0" err="1">
                <a:cs typeface="Times New Roman" pitchFamily="18" charset="0"/>
              </a:rPr>
              <a:t>dnub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ġej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mix-</a:t>
            </a:r>
            <a:r>
              <a:rPr lang="en-GB" altLang="mt-MT" sz="15500" dirty="0" err="1">
                <a:cs typeface="Times New Roman" pitchFamily="18" charset="0"/>
              </a:rPr>
              <a:t>Xitan</a:t>
            </a:r>
            <a:r>
              <a:rPr lang="en-GB" altLang="mt-MT" sz="15500" dirty="0">
                <a:cs typeface="Times New Roman" pitchFamily="18" charset="0"/>
              </a:rPr>
              <a:t>, għax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ix-</a:t>
            </a:r>
            <a:r>
              <a:rPr lang="en-GB" altLang="mt-MT" sz="15500" dirty="0" err="1">
                <a:cs typeface="Times New Roman" pitchFamily="18" charset="0"/>
              </a:rPr>
              <a:t>Xitan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dineb</a:t>
            </a:r>
            <a:r>
              <a:rPr lang="en-GB" altLang="mt-MT" sz="15500" dirty="0">
                <a:cs typeface="Times New Roman" pitchFamily="18" charset="0"/>
              </a:rPr>
              <a:t> sa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mill-</a:t>
            </a:r>
            <a:r>
              <a:rPr lang="en-GB" altLang="mt-MT" sz="15500" dirty="0" err="1">
                <a:cs typeface="Times New Roman" pitchFamily="18" charset="0"/>
              </a:rPr>
              <a:t>bidu</a:t>
            </a:r>
            <a:r>
              <a:rPr lang="en-GB" altLang="mt-MT" sz="15500" dirty="0">
                <a:cs typeface="Times New Roman" pitchFamily="18" charset="0"/>
              </a:rPr>
              <a:t>. Kien </a:t>
            </a:r>
            <a:r>
              <a:rPr lang="en-GB" altLang="mt-MT" sz="15500" dirty="0" err="1">
                <a:cs typeface="Times New Roman" pitchFamily="18" charset="0"/>
              </a:rPr>
              <a:t>għalhekk</a:t>
            </a:r>
            <a:r>
              <a:rPr lang="en-GB" altLang="mt-MT" sz="15500" dirty="0">
                <a:cs typeface="Times New Roman" pitchFamily="18" charset="0"/>
              </a:rPr>
              <a:t> li </a:t>
            </a:r>
            <a:r>
              <a:rPr lang="en-GB" altLang="mt-MT" sz="15500" dirty="0" err="1">
                <a:cs typeface="Times New Roman" pitchFamily="18" charset="0"/>
              </a:rPr>
              <a:t>deher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5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620652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“Inti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Xmun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bin Ġwanni. Inti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tissejjaħ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Kefa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- jew Pietru.</a:t>
            </a:r>
          </a:p>
        </p:txBody>
      </p:sp>
    </p:spTree>
    <p:extLst>
      <p:ext uri="{BB962C8B-B14F-4D97-AF65-F5344CB8AC3E}">
        <p14:creationId xmlns:p14="http://schemas.microsoft.com/office/powerpoint/2010/main" val="131198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biex </a:t>
            </a:r>
            <a:r>
              <a:rPr lang="en-GB" altLang="mt-MT" sz="15500" dirty="0" err="1">
                <a:cs typeface="Times New Roman" pitchFamily="18" charset="0"/>
              </a:rPr>
              <a:t>iħott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kulma</a:t>
            </a:r>
            <a:r>
              <a:rPr lang="en-GB" altLang="mt-MT" sz="15500" dirty="0">
                <a:cs typeface="Times New Roman" pitchFamily="18" charset="0"/>
              </a:rPr>
              <a:t> għamel ix-</a:t>
            </a:r>
            <a:r>
              <a:rPr lang="en-GB" altLang="mt-MT" sz="15500" dirty="0" err="1">
                <a:cs typeface="Times New Roman" pitchFamily="18" charset="0"/>
              </a:rPr>
              <a:t>Xitan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Kull min hu </a:t>
            </a:r>
            <a:r>
              <a:rPr lang="en-GB" altLang="mt-MT" sz="15500" dirty="0" err="1">
                <a:cs typeface="Times New Roman" pitchFamily="18" charset="0"/>
              </a:rPr>
              <a:t>mwieled</a:t>
            </a:r>
            <a:r>
              <a:rPr lang="en-GB" altLang="mt-MT" sz="15500" dirty="0">
                <a:cs typeface="Times New Roman" pitchFamily="18" charset="0"/>
              </a:rPr>
              <a:t> minn Alla ma </a:t>
            </a:r>
            <a:r>
              <a:rPr lang="en-GB" altLang="mt-MT" sz="15500" dirty="0" err="1">
                <a:cs typeface="Times New Roman" pitchFamily="18" charset="0"/>
              </a:rPr>
              <a:t>jagħmilx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dnub</a:t>
            </a:r>
            <a:r>
              <a:rPr lang="en-GB" altLang="mt-MT" sz="15500" dirty="0">
                <a:cs typeface="Times New Roman" pitchFamily="18" charset="0"/>
              </a:rPr>
              <a:t>, għax </a:t>
            </a:r>
            <a:r>
              <a:rPr lang="en-GB" altLang="mt-MT" sz="15500" dirty="0" err="1">
                <a:cs typeface="Times New Roman" pitchFamily="18" charset="0"/>
              </a:rPr>
              <a:t>iż-żerriegħa</a:t>
            </a:r>
            <a:r>
              <a:rPr lang="en-GB" altLang="mt-MT" sz="15500" dirty="0">
                <a:cs typeface="Times New Roman" pitchFamily="18" charset="0"/>
              </a:rPr>
              <a:t> ta’ Alla</a:t>
            </a:r>
          </a:p>
        </p:txBody>
      </p:sp>
    </p:spTree>
    <p:extLst>
      <p:ext uri="{BB962C8B-B14F-4D97-AF65-F5344CB8AC3E}">
        <p14:creationId xmlns:p14="http://schemas.microsoft.com/office/powerpoint/2010/main" val="258264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tibqa</a:t>
            </a:r>
            <a:r>
              <a:rPr lang="en-GB" altLang="mt-MT" sz="15500" dirty="0">
                <a:cs typeface="Times New Roman" pitchFamily="18" charset="0"/>
              </a:rPr>
              <a:t>’ fih; ma </a:t>
            </a:r>
            <a:r>
              <a:rPr lang="en-GB" altLang="mt-MT" sz="15500" dirty="0" err="1">
                <a:cs typeface="Times New Roman" pitchFamily="18" charset="0"/>
              </a:rPr>
              <a:t>jistax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jidneb</a:t>
            </a:r>
            <a:r>
              <a:rPr lang="en-GB" altLang="mt-MT" sz="15500" dirty="0">
                <a:cs typeface="Times New Roman" pitchFamily="18" charset="0"/>
              </a:rPr>
              <a:t>, għax hu </a:t>
            </a:r>
            <a:r>
              <a:rPr lang="en-GB" altLang="mt-MT" sz="15500" dirty="0" err="1">
                <a:cs typeface="Times New Roman" pitchFamily="18" charset="0"/>
              </a:rPr>
              <a:t>mwieled</a:t>
            </a:r>
            <a:r>
              <a:rPr lang="en-GB" altLang="mt-MT" sz="15500" dirty="0">
                <a:cs typeface="Times New Roman" pitchFamily="18" charset="0"/>
              </a:rPr>
              <a:t> minn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Alla. B’dan </a:t>
            </a:r>
            <a:r>
              <a:rPr lang="en-GB" altLang="mt-MT" sz="15500" dirty="0" err="1">
                <a:cs typeface="Times New Roman" pitchFamily="18" charset="0"/>
              </a:rPr>
              <a:t>jidhru</a:t>
            </a:r>
            <a:r>
              <a:rPr lang="en-GB" altLang="mt-MT" sz="15500" dirty="0">
                <a:cs typeface="Times New Roman" pitchFamily="18" charset="0"/>
              </a:rPr>
              <a:t> min huma </a:t>
            </a:r>
            <a:r>
              <a:rPr lang="en-GB" altLang="mt-MT" sz="15500" dirty="0" err="1">
                <a:cs typeface="Times New Roman" pitchFamily="18" charset="0"/>
              </a:rPr>
              <a:t>wlied</a:t>
            </a:r>
            <a:r>
              <a:rPr lang="en-GB" altLang="mt-MT" sz="15500" dirty="0">
                <a:cs typeface="Times New Roman" pitchFamily="18" charset="0"/>
              </a:rPr>
              <a:t> Alla u min huma </a:t>
            </a:r>
            <a:r>
              <a:rPr lang="en-GB" altLang="mt-MT" sz="15500" dirty="0" err="1">
                <a:cs typeface="Times New Roman" pitchFamily="18" charset="0"/>
              </a:rPr>
              <a:t>wlied</a:t>
            </a:r>
            <a:r>
              <a:rPr lang="en-GB" altLang="mt-MT" sz="15500" dirty="0">
                <a:cs typeface="Times New Roman" pitchFamily="18" charset="0"/>
              </a:rPr>
              <a:t> ix-</a:t>
            </a:r>
            <a:r>
              <a:rPr lang="en-GB" altLang="mt-MT" sz="15500" dirty="0" err="1">
                <a:cs typeface="Times New Roman" pitchFamily="18" charset="0"/>
              </a:rPr>
              <a:t>Xitan</a:t>
            </a:r>
            <a:r>
              <a:rPr lang="en-GB" altLang="mt-MT" sz="15500" dirty="0"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074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2611" y="1428018"/>
            <a:ext cx="22127201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għax min ma </a:t>
            </a:r>
            <a:r>
              <a:rPr lang="en-GB" altLang="mt-MT" sz="15500" dirty="0" err="1">
                <a:cs typeface="Times New Roman" pitchFamily="18" charset="0"/>
              </a:rPr>
              <a:t>jagħmilx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ġustizzja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mhuwiex</a:t>
            </a:r>
            <a:r>
              <a:rPr lang="en-GB" altLang="mt-MT" sz="15500" dirty="0">
                <a:cs typeface="Times New Roman" pitchFamily="18" charset="0"/>
              </a:rPr>
              <a:t> minn Alla, </a:t>
            </a:r>
            <a:r>
              <a:rPr lang="en-GB" altLang="mt-MT" sz="15500" dirty="0" err="1">
                <a:cs typeface="Times New Roman" pitchFamily="18" charset="0"/>
              </a:rPr>
              <a:t>anqas</a:t>
            </a:r>
            <a:r>
              <a:rPr lang="en-GB" altLang="mt-MT" sz="15500" dirty="0">
                <a:cs typeface="Times New Roman" pitchFamily="18" charset="0"/>
              </a:rPr>
              <a:t> 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ma </a:t>
            </a:r>
            <a:r>
              <a:rPr lang="en-GB" altLang="mt-MT" sz="15500" dirty="0" err="1">
                <a:cs typeface="Times New Roman" pitchFamily="18" charset="0"/>
              </a:rPr>
              <a:t>jħobbx</a:t>
            </a:r>
            <a:r>
              <a:rPr lang="en-GB" altLang="mt-MT" sz="15500" dirty="0">
                <a:cs typeface="Times New Roman" pitchFamily="18" charset="0"/>
              </a:rPr>
              <a:t> lil </a:t>
            </a:r>
            <a:r>
              <a:rPr lang="en-GB" altLang="mt-MT" sz="15500" dirty="0" err="1">
                <a:cs typeface="Times New Roman" pitchFamily="18" charset="0"/>
              </a:rPr>
              <a:t>ħuh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34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4" y="3430910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94620" y="3260591"/>
            <a:ext cx="22634374" cy="75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 rat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ta’ Alla tagħna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7" y="1495946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ħannu lill-Mulej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għanja ġdida,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għamel ħwejjeġ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tal-għaġeb.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1006</TotalTime>
  <Words>463</Words>
  <Application>Microsoft Office PowerPoint</Application>
  <PresentationFormat>Custom</PresentationFormat>
  <Paragraphs>72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Wingdings 3</vt:lpstr>
      <vt:lpstr>Book Antiqua</vt:lpstr>
      <vt:lpstr>Arial</vt:lpstr>
      <vt:lpstr>Calibri</vt:lpstr>
      <vt:lpstr>Malta</vt:lpstr>
      <vt:lpstr>Lucida Sans</vt:lpstr>
      <vt:lpstr>Wingdings 2</vt:lpstr>
      <vt:lpstr>Wingdings</vt:lpstr>
      <vt:lpstr>Times New Roman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124</cp:revision>
  <dcterms:created xsi:type="dcterms:W3CDTF">2008-12-28T11:50:57Z</dcterms:created>
  <dcterms:modified xsi:type="dcterms:W3CDTF">2023-11-08T06:56:43Z</dcterms:modified>
</cp:coreProperties>
</file>