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8" r:id="rId1"/>
    <p:sldMasterId id="2147483810" r:id="rId2"/>
    <p:sldMasterId id="2147483823" r:id="rId3"/>
    <p:sldMasterId id="2147483835" r:id="rId4"/>
    <p:sldMasterId id="2147483847" r:id="rId5"/>
    <p:sldMasterId id="2147483859" r:id="rId6"/>
    <p:sldMasterId id="2147483871" r:id="rId7"/>
    <p:sldMasterId id="2147484197" r:id="rId8"/>
    <p:sldMasterId id="2147484209" r:id="rId9"/>
    <p:sldMasterId id="2147484257" r:id="rId10"/>
    <p:sldMasterId id="2147484269" r:id="rId11"/>
  </p:sldMasterIdLst>
  <p:notesMasterIdLst>
    <p:notesMasterId r:id="rId44"/>
  </p:notesMasterIdLst>
  <p:sldIdLst>
    <p:sldId id="339" r:id="rId12"/>
    <p:sldId id="258" r:id="rId13"/>
    <p:sldId id="641" r:id="rId14"/>
    <p:sldId id="642" r:id="rId15"/>
    <p:sldId id="643" r:id="rId16"/>
    <p:sldId id="644" r:id="rId17"/>
    <p:sldId id="645" r:id="rId18"/>
    <p:sldId id="646" r:id="rId19"/>
    <p:sldId id="647" r:id="rId20"/>
    <p:sldId id="327" r:id="rId21"/>
    <p:sldId id="328" r:id="rId22"/>
    <p:sldId id="278" r:id="rId23"/>
    <p:sldId id="648" r:id="rId24"/>
    <p:sldId id="292" r:id="rId25"/>
    <p:sldId id="279" r:id="rId26"/>
    <p:sldId id="649" r:id="rId27"/>
    <p:sldId id="348" r:id="rId28"/>
    <p:sldId id="280" r:id="rId29"/>
    <p:sldId id="650" r:id="rId30"/>
    <p:sldId id="354" r:id="rId31"/>
    <p:sldId id="607" r:id="rId32"/>
    <p:sldId id="331" r:id="rId33"/>
    <p:sldId id="608" r:id="rId34"/>
    <p:sldId id="330" r:id="rId35"/>
    <p:sldId id="344" r:id="rId36"/>
    <p:sldId id="652" r:id="rId37"/>
    <p:sldId id="651" r:id="rId38"/>
    <p:sldId id="653" r:id="rId39"/>
    <p:sldId id="654" r:id="rId40"/>
    <p:sldId id="655" r:id="rId41"/>
    <p:sldId id="306" r:id="rId42"/>
    <p:sldId id="305" r:id="rId43"/>
  </p:sldIdLst>
  <p:sldSz cx="23399750" cy="12599988"/>
  <p:notesSz cx="6858000" cy="9144000"/>
  <p:embeddedFontLst>
    <p:embeddedFont>
      <p:font typeface="Book Antiqua" panose="02040602050305030304" pitchFamily="18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Lucida Sans" panose="020B0602030504020204" pitchFamily="34" charset="0"/>
      <p:regular r:id="rId53"/>
      <p:bold r:id="rId54"/>
      <p:italic r:id="rId55"/>
      <p:boldItalic r:id="rId56"/>
    </p:embeddedFont>
    <p:embeddedFont>
      <p:font typeface="Malta" panose="020B0604020202020204"/>
      <p:regular r:id="rId57"/>
      <p:bold r:id="rId58"/>
      <p:italic r:id="rId59"/>
      <p:boldItalic r:id="rId60"/>
    </p:embeddedFont>
    <p:embeddedFont>
      <p:font typeface="Wingdings 2" panose="05020102010507070707" pitchFamily="18" charset="2"/>
      <p:regular r:id="rId61"/>
    </p:embeddedFont>
    <p:embeddedFont>
      <p:font typeface="Wingdings 3" panose="05040102010807070707" pitchFamily="18" charset="2"/>
      <p:regular r:id="rId6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0285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0570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30855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1140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5142523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6171027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7199532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8228036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62" userDrawn="1">
          <p15:clr>
            <a:srgbClr val="A4A3A4"/>
          </p15:clr>
        </p15:guide>
        <p15:guide id="2" pos="319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  <p15:guide id="4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90" y="792"/>
      </p:cViewPr>
      <p:guideLst>
        <p:guide orient="horz" pos="2362"/>
        <p:guide pos="3197"/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7.fntdata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B713D-CB83-487E-9CAD-D100270C1AC2}" type="datetimeFigureOut">
              <a:rPr lang="en-GB" smtClean="0"/>
              <a:pPr/>
              <a:t>08/11/2023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45EC4-4B17-4313-83E1-32EE4A0998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60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505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7009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514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4018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523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1027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532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8036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9AE53-FC2B-4D80-A64C-1180A5957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0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D1D57-AFB0-400B-AA23-4BBFA6DD5E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071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2AD63-FB8E-471E-ACE5-4B44FD9C01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119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BF47-269A-4088-8070-66FC6DCB3F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403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CE55F-2AFC-4ACA-849D-05E3E5541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32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7A852-6F81-4126-81C7-6D9FB2791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1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5B4D-3A62-44B2-8A7F-7FFA9BC3F4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313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2F729-F25A-432E-9B78-6039E3F051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3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214D-68DB-48FE-823F-689885047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599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AC39-47E8-4507-B251-A5D2AFFBA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80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16001-0E48-4874-AB39-4167DCA39A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752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E5BFC-01D6-443F-A955-7AD743A7DD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8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C5D26-A189-463B-B509-A528B6413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343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FF54-F4A7-496C-8036-6A0738432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395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F947-7B39-4792-8C61-54B869813A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175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BF47-269A-4088-8070-66FC6DCB3F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438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CE55F-2AFC-4ACA-849D-05E3E5541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949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7A852-6F81-4126-81C7-6D9FB2791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960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5B4D-3A62-44B2-8A7F-7FFA9BC3F4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242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2F729-F25A-432E-9B78-6039E3F051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97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214D-68DB-48FE-823F-689885047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352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AC39-47E8-4507-B251-A5D2AFFBA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835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16001-0E48-4874-AB39-4167DCA39A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7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79985" y="2519998"/>
            <a:ext cx="21059776" cy="3359996"/>
          </a:xfrm>
        </p:spPr>
        <p:txBody>
          <a:bodyPr lIns="92583" tIns="0" rIns="9258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10608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09963" y="6121224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012488" indent="0" algn="ctr">
              <a:buNone/>
            </a:lvl2pPr>
            <a:lvl3pPr marL="2024975" indent="0" algn="ctr">
              <a:buNone/>
            </a:lvl3pPr>
            <a:lvl4pPr marL="3037463" indent="0" algn="ctr">
              <a:buNone/>
            </a:lvl4pPr>
            <a:lvl5pPr marL="4049951" indent="0" algn="ctr">
              <a:buNone/>
            </a:lvl5pPr>
            <a:lvl6pPr marL="5062438" indent="0" algn="ctr">
              <a:buNone/>
            </a:lvl6pPr>
            <a:lvl7pPr marL="6074926" indent="0" algn="ctr">
              <a:buNone/>
            </a:lvl7pPr>
            <a:lvl8pPr marL="7087414" indent="0" algn="ctr">
              <a:buNone/>
            </a:lvl8pPr>
            <a:lvl9pPr marL="8099902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CC5DE1F-998D-4C37-8881-0672937A4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41007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E5BFC-01D6-443F-A955-7AD743A7DD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20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FF54-F4A7-496C-8036-6A0738432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988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F947-7B39-4792-8C61-54B869813A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7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06DC5CD-4673-4CAD-94DE-9F9528DDC9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4907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956" y="1120000"/>
            <a:ext cx="18134807" cy="3359996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0608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4956" y="4607477"/>
            <a:ext cx="18134807" cy="2773746"/>
          </a:xfrm>
        </p:spPr>
        <p:txBody>
          <a:bodyPr/>
          <a:lstStyle>
            <a:lvl1pPr marL="161998" indent="0" algn="l">
              <a:buNone/>
              <a:defRPr sz="4484">
                <a:solidFill>
                  <a:schemeClr val="tx1"/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1CE22DB-AAA1-43D5-8BEB-6F6E3A6A46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10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05BE56A-FB11-4107-BF07-31531E108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2397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1666"/>
            <a:ext cx="21059776" cy="20999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4"/>
            <a:ext cx="10338954" cy="1379581"/>
          </a:xfrm>
        </p:spPr>
        <p:txBody>
          <a:bodyPr anchor="ctr"/>
          <a:lstStyle>
            <a:lvl1pPr marL="0" indent="0">
              <a:buNone/>
              <a:defRPr sz="5359" b="0" cap="all" baseline="0">
                <a:solidFill>
                  <a:schemeClr val="tx1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2820414"/>
            <a:ext cx="10343015" cy="1379581"/>
          </a:xfrm>
        </p:spPr>
        <p:txBody>
          <a:bodyPr anchor="ctr"/>
          <a:lstStyle>
            <a:lvl1pPr marL="0" indent="0">
              <a:buNone/>
              <a:defRPr sz="5359" b="0" cap="all" baseline="0">
                <a:solidFill>
                  <a:schemeClr val="tx1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339997"/>
            <a:ext cx="10338954" cy="6915411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339997"/>
            <a:ext cx="10343015" cy="6915411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18DDA60-3700-47FC-AD4A-CD7F382418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6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4434031-B701-4751-A119-C410064B7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7693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BF90F7-97EF-4061-84DE-84FAA312B6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737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>
            <a:sp3d prstMaterial="softEdge"/>
          </a:bodyPr>
          <a:lstStyle>
            <a:lvl1pPr algn="l">
              <a:buNone/>
              <a:defRPr sz="4921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69989" y="2799998"/>
            <a:ext cx="7698357" cy="8455410"/>
          </a:xfrm>
        </p:spPr>
        <p:txBody>
          <a:bodyPr/>
          <a:lstStyle>
            <a:lvl1pPr marL="0" indent="0">
              <a:buNone/>
              <a:defRPr sz="3062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921"/>
            </a:lvl3pPr>
            <a:lvl4pPr>
              <a:defRPr sz="4484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9D20705-2420-4423-B03C-81361F280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562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E122E-1085-49CF-80B1-FE38F2696C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36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51" y="1120000"/>
            <a:ext cx="14039850" cy="959583"/>
          </a:xfrm>
        </p:spPr>
        <p:txBody>
          <a:bodyPr lIns="92583" rIns="92583" bIns="0" anchor="b">
            <a:sp3d prstMaterial="softEdge"/>
          </a:bodyPr>
          <a:lstStyle>
            <a:lvl1pPr algn="ctr">
              <a:buNone/>
              <a:defRPr sz="448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9951" y="3365831"/>
            <a:ext cx="14039850" cy="7279993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7108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9951" y="2143701"/>
            <a:ext cx="14039850" cy="974399"/>
          </a:xfrm>
        </p:spPr>
        <p:txBody>
          <a:bodyPr lIns="92583" rIns="92583"/>
          <a:lstStyle>
            <a:lvl1pPr marL="0" indent="0" algn="ctr">
              <a:buNone/>
              <a:defRPr sz="3062"/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786F83E-CFEC-4088-AE74-8C76FC3C4E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3132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E004C2D-7411-4799-92C2-A05D958E91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2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E54628-0060-4894-BDDA-35D519CF71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005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4982" y="1119999"/>
            <a:ext cx="19889788" cy="10079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4982" y="11479989"/>
            <a:ext cx="4874947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4916" y="11479989"/>
            <a:ext cx="7409920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69822" y="11479989"/>
            <a:ext cx="4874947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3F8CD2F-FA89-4AF0-A8E2-C26B69A0E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1009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B223E-5D65-4661-9737-C5F1436E1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95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6342F-5B7C-43F7-8536-5E354D4DE2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27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E974E-0C6A-4392-B4FB-70BE2E3E79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29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D866-35B5-4909-8373-EB7047AFA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51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53AAC-E654-488D-99C5-C2E376D1FD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5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D4094-6CDC-4F45-98AF-2CDE0A9672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6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47AFA-2A60-4519-8564-2A9E78242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14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3B23B-DD06-4D1A-A12C-BC3BA1442F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79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171A-A949-4523-9F2C-E4CED6C287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57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C9F2A-F441-4217-95E9-7E04A5AD38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58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6AECD-F953-425B-86B8-5164D08135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78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C8C16-A0B5-4761-9B8D-A853F04FE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30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AD61C-5192-4AF0-B75D-0A59B99E81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46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8001B-F52C-4A11-8911-02B575CEB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15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47498-8439-4274-967E-E9C63E070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92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1F880-BF6B-4E2C-9596-BCF3BA6E8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578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E144F-D7A5-4449-8D50-A032D97B7B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8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E0067-ABBD-480D-A18E-DB83D68FB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10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6AAF8-E44E-4DAB-BD8C-F8CDEC147C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83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021F-DCE5-4F21-BE2B-B0E39316C2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5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0E433-3338-48AB-827C-F2F8E31869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07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A7CF-D127-4F4F-A89A-71BC62346C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21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0367F-8CE0-43F1-9CC0-60FD64CC5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00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45F00-6793-4FB3-BC55-53F3EBBD10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5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BC3E-F0DB-4EF5-955A-3F6BBEC0FF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49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B80BA-598B-4EE9-AA1A-562087A6B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627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B9384-5B43-4878-8778-4984BBC7B7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97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9489A-432E-4178-8D5D-5E8DA6055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1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33E6-6910-4DC4-B047-98EED368F2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54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BA40D-A504-4DC3-864F-A0D1417466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255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37AAF-715C-4708-88BE-8456CEFF5D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71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7A168-E101-48B9-8E74-9B91407FB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240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16F9B-0552-486A-99B9-69F86C0A48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703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B125A-7069-4A97-B26A-F35663FE34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732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1EA43-21D2-4502-AB17-7B045C94F0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92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98243-59B1-4CCE-9269-1CF0832C3A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087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707F4-A435-4C26-8131-F03F82FF0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039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6A5B8-CE24-4533-959A-64CB68640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573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09119-2B9C-421D-8179-0724621F7B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8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4A2BE-3FFB-4163-B0C2-356FEE5C0F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39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FDA1-8913-4374-A549-828238DFD5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149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2262B-CBBD-4E10-8120-091329884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14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F9B32-B7A1-48E7-9278-9E4C35DC9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764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9594A-DA7E-4BE2-882C-D8909A55B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654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F1AC4-2588-48D9-9794-80BD428C1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67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EF3EB-3718-4AB5-A3DD-E3477D58B1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320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3A2D7-560F-4651-91E4-87CB9C0BA3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910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C3EC-3886-49B8-B6DE-4BDE54C80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15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5C155-AF92-4BD8-8BF9-FA546D85F1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806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0410-DA2B-42C3-85B5-EE09457F5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6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E5E31-8DD2-47DA-ADC0-9DC7BEE64A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825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24FD7-909C-4C47-A029-C73C85E246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952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39EF1-968B-4A63-B5E2-9D3D58B111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62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C93F6-C601-4DA1-B73D-078FA70A2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634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0F18C-DC9F-462B-B44C-F18190AB20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617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358FA-2789-4ACC-906E-4D4A2BD78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200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4F9B-5109-4348-A5B7-6752A0534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602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6DB7E-6D07-4D62-BC12-CC58BB282F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380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4456F-3BEE-480C-B46A-8F037917B1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152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ECFDF-CB63-4F62-96AC-9E04721FAD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845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3A7F3-FA52-485B-88D6-519B46FF7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0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DA7FD-4725-4682-A374-D60F55DCE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259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71AF4-B49A-48F7-93E4-FA9BF6034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27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9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8B599-78D9-4939-810A-5C279E4BA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892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70006-C3EB-4F30-9E26-BDB0FF6A2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912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746B1-E2CC-46A1-A9DB-24EC031D6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984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58AF-B3C9-461D-B1C2-89C494BCD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705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B1676-83B6-4447-8A72-E094044D9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957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6C871-4DD4-41F6-8DC0-67F7CACB1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142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540CC-F6E8-48A7-9643-37C940670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267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92B6F-8ABC-4503-BE5B-96891CA75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231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B9BB-543E-4044-B0DB-EF9B63E50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4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0627B-093D-4D06-A6D0-B507977B5C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072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D02E-EACA-4E8D-93AB-24FB6181F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048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09D1C-8B01-4014-AB34-5DD08C5654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518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38B9C-8A12-447F-99A4-34F9B09DD7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925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581F8-7566-43AC-80BF-21E1862A63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974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F7A17-68A8-411F-9C6A-9B2C1B53C9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220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7886-A8DF-4EDE-9022-7BEDFE14F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914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E4AD3-E33F-4A86-8877-4254F94A41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77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27562-696B-454D-B98D-C903A9ED7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285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D356C-0F0E-4068-96DF-9F241EE5F9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462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FFB82-CB7B-4239-9948-CCCA09D704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8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E63339B-8EAC-473E-987A-52CC41C698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D6AD6CB9-3B93-482B-9344-E9CA0DB57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6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D6AD6CB9-3B93-482B-9344-E9CA0DB57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3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6" cy="2099998"/>
          </a:xfrm>
          <a:prstGeom prst="rect">
            <a:avLst/>
          </a:prstGeom>
        </p:spPr>
        <p:txBody>
          <a:bodyPr vert="horz" lIns="185166" tIns="92583" rIns="185166" bIns="9258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6" cy="86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169988" y="11789156"/>
            <a:ext cx="5459942" cy="670833"/>
          </a:xfrm>
          <a:prstGeom prst="rect">
            <a:avLst/>
          </a:prstGeom>
        </p:spPr>
        <p:txBody>
          <a:bodyPr vert="horz" lIns="185166" tIns="92583" rIns="185166" bIns="92583" anchor="b"/>
          <a:lstStyle>
            <a:lvl1pPr algn="l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94916" y="11789156"/>
            <a:ext cx="7409920" cy="670833"/>
          </a:xfrm>
          <a:prstGeom prst="rect">
            <a:avLst/>
          </a:prstGeom>
        </p:spPr>
        <p:txBody>
          <a:bodyPr vert="horz" lIns="185166" tIns="92583" rIns="185166" bIns="92583" anchor="b"/>
          <a:lstStyle>
            <a:lvl1pPr algn="ctr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279783" y="11789156"/>
            <a:ext cx="1949980" cy="670833"/>
          </a:xfrm>
          <a:prstGeom prst="rect">
            <a:avLst/>
          </a:prstGeom>
        </p:spPr>
        <p:txBody>
          <a:bodyPr vert="horz" lIns="0" tIns="92583" rIns="0" bIns="92583" anchor="b"/>
          <a:lstStyle>
            <a:lvl1pPr algn="r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2784A2A-8516-415A-A87A-60D35958CB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077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9pPr>
    </p:titleStyle>
    <p:bodyStyle>
      <a:lvl1pPr marL="1212877" indent="-910537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6234" kern="1200">
          <a:solidFill>
            <a:schemeClr val="tx1"/>
          </a:solidFill>
          <a:latin typeface="+mn-lt"/>
          <a:ea typeface="+mn-ea"/>
          <a:cs typeface="+mn-cs"/>
        </a:defRPr>
      </a:lvl1pPr>
      <a:lvl2pPr marL="1923025" indent="-62577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5359" kern="1200">
          <a:solidFill>
            <a:schemeClr val="tx1"/>
          </a:solidFill>
          <a:latin typeface="+mn-lt"/>
          <a:ea typeface="+mn-ea"/>
          <a:cs typeface="+mn-cs"/>
        </a:defRPr>
      </a:lvl2pPr>
      <a:lvl3pPr marL="2510126" indent="-50624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4921" kern="1200">
          <a:solidFill>
            <a:schemeClr val="tx1"/>
          </a:solidFill>
          <a:latin typeface="+mn-lt"/>
          <a:ea typeface="+mn-ea"/>
          <a:cs typeface="+mn-cs"/>
        </a:defRPr>
      </a:lvl3pPr>
      <a:lvl4pPr marL="2995276" indent="-40429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4484" kern="1200">
          <a:solidFill>
            <a:schemeClr val="tx1"/>
          </a:solidFill>
          <a:latin typeface="+mn-lt"/>
          <a:ea typeface="+mn-ea"/>
          <a:cs typeface="+mn-cs"/>
        </a:defRPr>
      </a:lvl4pPr>
      <a:lvl5pPr marL="3420663" indent="-40429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908203" indent="-404995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353697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191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062" kern="1200">
          <a:solidFill>
            <a:schemeClr val="tx1"/>
          </a:solidFill>
          <a:latin typeface="+mn-lt"/>
          <a:ea typeface="+mn-ea"/>
          <a:cs typeface="+mn-cs"/>
        </a:defRPr>
      </a:lvl8pPr>
      <a:lvl9pPr marL="5244686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06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840D60CA-B653-463F-A50D-9F6B55834A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82FAF667-A7AD-4FD1-A5C3-FB1BFCF47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7620010-9DD1-46E8-A796-00002BC750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7EA1D78B-F244-41C6-9848-44DAA0D47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3A4BEAD-BEC8-4F36-A9E9-D957478F2E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1D8472-353B-4A08-A5BA-33A379258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403A4E62-C272-4686-A1E5-9950F7DDB8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8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82114" y="3059634"/>
            <a:ext cx="22835524" cy="648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Ewwel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Ġwann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Appostlu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Ġw 5, 5-13</a:t>
            </a:r>
          </a:p>
        </p:txBody>
      </p:sp>
    </p:spTree>
    <p:extLst>
      <p:ext uri="{BB962C8B-B14F-4D97-AF65-F5344CB8AC3E}">
        <p14:creationId xmlns:p14="http://schemas.microsoft.com/office/powerpoint/2010/main" val="174451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82114" y="3430910"/>
            <a:ext cx="22835524" cy="497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R/ 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4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382688" y="4787826"/>
            <a:ext cx="22634374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Sebbaħ, Ġerusalemm, il-Mulej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1988" y="453863"/>
            <a:ext cx="17356307" cy="2589734"/>
          </a:xfrm>
          <a:prstGeom prst="rect">
            <a:avLst/>
          </a:prstGeom>
          <a:noFill/>
        </p:spPr>
        <p:txBody>
          <a:bodyPr wrap="square" lIns="202489" tIns="101244" rIns="202489" bIns="101244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mt-MT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91688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0585" y="1428018"/>
            <a:ext cx="22298579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Sebbaħ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Ġerusalemm,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il-Mulej;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faħħar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’l Alla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Sijon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0585" y="1428018"/>
            <a:ext cx="22298579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jsaħħaħ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istaneg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bwiebek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jbierek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ġewwa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’l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uliedek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24913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30412" y="3773523"/>
            <a:ext cx="21938925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Sebbaħ, Ġerusalemm, il-Mulej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22611" y="1475458"/>
            <a:ext cx="22682520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jqiegħed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fis-sliem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it-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trufijiet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artek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lilek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bl-aħjar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qamħ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ixebbgħek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22611" y="1475458"/>
            <a:ext cx="22682520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jibgħat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fuq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l-art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kmand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bil-ħeffa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tiġri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kelma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8096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850182" y="3740614"/>
            <a:ext cx="21938925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Sebbaħ, Ġerusalemm, il-Mulej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66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406376" y="1428018"/>
            <a:ext cx="22586997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jxandar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kelmtu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lil Ġakobb,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liġijiet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d-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digrieti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Iżrael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406376" y="1427224"/>
            <a:ext cx="22586997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 għamel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hekk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ma’ ebda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poplu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ħadd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għarraf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id-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digrieti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665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Għeżież</a:t>
            </a:r>
            <a:r>
              <a:rPr lang="en-GB" altLang="mt-MT" sz="15500" dirty="0">
                <a:cs typeface="Times New Roman" pitchFamily="18" charset="0"/>
              </a:rPr>
              <a:t>, min hu dak li </a:t>
            </a:r>
            <a:r>
              <a:rPr lang="en-GB" altLang="mt-MT" sz="15500" dirty="0" err="1">
                <a:cs typeface="Times New Roman" pitchFamily="18" charset="0"/>
              </a:rPr>
              <a:t>jegħleb</a:t>
            </a:r>
            <a:r>
              <a:rPr lang="en-GB" altLang="mt-MT" sz="15500" dirty="0">
                <a:cs typeface="Times New Roman" pitchFamily="18" charset="0"/>
              </a:rPr>
              <a:t> lid-</a:t>
            </a:r>
            <a:r>
              <a:rPr lang="en-GB" altLang="mt-MT" sz="15500" dirty="0" err="1">
                <a:cs typeface="Times New Roman" pitchFamily="18" charset="0"/>
              </a:rPr>
              <a:t>dinja</a:t>
            </a:r>
            <a:r>
              <a:rPr lang="en-GB" altLang="mt-MT" sz="15500" dirty="0">
                <a:cs typeface="Times New Roman" pitchFamily="18" charset="0"/>
              </a:rPr>
              <a:t>, jekk </a:t>
            </a:r>
            <a:r>
              <a:rPr lang="en-GB" altLang="mt-MT" sz="15500" dirty="0" err="1">
                <a:cs typeface="Times New Roman" pitchFamily="18" charset="0"/>
              </a:rPr>
              <a:t>mhux</a:t>
            </a:r>
            <a:r>
              <a:rPr lang="en-GB" altLang="mt-MT" sz="15500" dirty="0">
                <a:cs typeface="Times New Roman" pitchFamily="18" charset="0"/>
              </a:rPr>
              <a:t> min </a:t>
            </a:r>
            <a:r>
              <a:rPr lang="en-GB" altLang="mt-MT" sz="15500" dirty="0" err="1">
                <a:cs typeface="Times New Roman" pitchFamily="18" charset="0"/>
              </a:rPr>
              <a:t>jemmen</a:t>
            </a:r>
            <a:endParaRPr lang="en-GB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li Ġesù hu l-</a:t>
            </a:r>
            <a:r>
              <a:rPr lang="en-GB" altLang="mt-MT" sz="15500" dirty="0" err="1">
                <a:cs typeface="Times New Roman" pitchFamily="18" charset="0"/>
              </a:rPr>
              <a:t>Iben</a:t>
            </a:r>
            <a:r>
              <a:rPr lang="en-GB" altLang="mt-MT" sz="15500" dirty="0">
                <a:cs typeface="Times New Roman" pitchFamily="18" charset="0"/>
              </a:rPr>
              <a:t> ta’ Alla? Dan </a:t>
            </a:r>
            <a:r>
              <a:rPr lang="en-GB" altLang="mt-MT" sz="15500" dirty="0" err="1">
                <a:cs typeface="Times New Roman" pitchFamily="18" charset="0"/>
              </a:rPr>
              <a:t>huwa</a:t>
            </a:r>
            <a:r>
              <a:rPr lang="en-GB" altLang="mt-MT" sz="15500" dirty="0">
                <a:cs typeface="Times New Roman" pitchFamily="18" charset="0"/>
              </a:rPr>
              <a:t> dak li </a:t>
            </a:r>
            <a:r>
              <a:rPr lang="en-GB" altLang="mt-MT" sz="15500" dirty="0" err="1">
                <a:cs typeface="Times New Roman" pitchFamily="18" charset="0"/>
              </a:rPr>
              <a:t>ġie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endParaRPr lang="mt-MT" altLang="mt-MT" sz="155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30412" y="3731918"/>
            <a:ext cx="21938925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Sebbaħ, Ġerusalemm, il-Mulej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66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430623" y="234590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Is-smewwiet infetħu, u nstama’ leħen il-Missier jgħid: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“Dan hu Ibni l-għażiż, isimgħu lilu!”</a:t>
            </a:r>
          </a:p>
        </p:txBody>
      </p:sp>
    </p:spTree>
    <p:extLst>
      <p:ext uri="{BB962C8B-B14F-4D97-AF65-F5344CB8AC3E}">
        <p14:creationId xmlns:p14="http://schemas.microsoft.com/office/powerpoint/2010/main" val="4024462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2114" y="2047792"/>
            <a:ext cx="22835524" cy="889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 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1, 7-11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</a:t>
            </a:r>
            <a:r>
              <a:rPr lang="en-GB" sz="15500" b="1" i="1" spc="-332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spc="-332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i="1" spc="-332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63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3749675"/>
            <a:ext cx="22538504" cy="497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F’dak </a:t>
            </a:r>
            <a:r>
              <a:rPr lang="en-GB" altLang="mt-MT" sz="15500" dirty="0" err="1">
                <a:cs typeface="Times New Roman" pitchFamily="18" charset="0"/>
              </a:rPr>
              <a:t>iż-żmien</a:t>
            </a:r>
            <a:r>
              <a:rPr lang="en-GB" altLang="mt-MT" sz="15500" dirty="0">
                <a:cs typeface="Times New Roman" pitchFamily="18" charset="0"/>
              </a:rPr>
              <a:t>, Ġwanni kien </a:t>
            </a:r>
            <a:r>
              <a:rPr lang="en-GB" altLang="mt-MT" sz="15500" dirty="0" err="1">
                <a:cs typeface="Times New Roman" pitchFamily="18" charset="0"/>
              </a:rPr>
              <a:t>ixandar</a:t>
            </a:r>
            <a:r>
              <a:rPr lang="en-GB" altLang="mt-MT" sz="15500" dirty="0">
                <a:cs typeface="Times New Roman" pitchFamily="18" charset="0"/>
              </a:rPr>
              <a:t> u jgħid: </a:t>
            </a:r>
          </a:p>
        </p:txBody>
      </p:sp>
    </p:spTree>
    <p:extLst>
      <p:ext uri="{BB962C8B-B14F-4D97-AF65-F5344CB8AC3E}">
        <p14:creationId xmlns:p14="http://schemas.microsoft.com/office/powerpoint/2010/main" val="4048853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323330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Ġej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warajja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min hu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aqwa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minni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li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jistħoqqlix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nitbaxxa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quddiemu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nħoll</a:t>
            </a:r>
            <a:endParaRPr lang="en-GB" alt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qfieli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tal-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qorq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en-GB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50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66627" y="1427224"/>
            <a:ext cx="22538504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Jiena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għammidtkom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bl-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ilma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iżda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huwa</a:t>
            </a:r>
            <a:endParaRPr lang="en-GB" alt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jgħammidkom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bl-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Ispirtu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s-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Santu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975091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323330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U ġara li </a:t>
            </a:r>
            <a:r>
              <a:rPr lang="en-GB" altLang="mt-MT" sz="15500" dirty="0" err="1">
                <a:cs typeface="Times New Roman" pitchFamily="18" charset="0"/>
              </a:rPr>
              <a:t>f’dawk</a:t>
            </a:r>
            <a:r>
              <a:rPr lang="en-GB" altLang="mt-MT" sz="15500" dirty="0">
                <a:cs typeface="Times New Roman" pitchFamily="18" charset="0"/>
              </a:rPr>
              <a:t> il-</a:t>
            </a:r>
            <a:r>
              <a:rPr lang="en-GB" altLang="mt-MT" sz="15500" dirty="0" err="1">
                <a:cs typeface="Times New Roman" pitchFamily="18" charset="0"/>
              </a:rPr>
              <a:t>jiem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ġie</a:t>
            </a:r>
            <a:r>
              <a:rPr lang="en-GB" altLang="mt-MT" sz="15500" dirty="0">
                <a:cs typeface="Times New Roman" pitchFamily="18" charset="0"/>
              </a:rPr>
              <a:t> Ġesù minn </a:t>
            </a:r>
            <a:r>
              <a:rPr lang="en-GB" altLang="mt-MT" sz="15500" dirty="0" err="1">
                <a:cs typeface="Times New Roman" pitchFamily="18" charset="0"/>
              </a:rPr>
              <a:t>Nazaret</a:t>
            </a:r>
            <a:r>
              <a:rPr lang="en-GB" altLang="mt-MT" sz="15500" dirty="0"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tal-</a:t>
            </a:r>
            <a:r>
              <a:rPr lang="en-GB" altLang="mt-MT" sz="15500" dirty="0" err="1">
                <a:cs typeface="Times New Roman" pitchFamily="18" charset="0"/>
              </a:rPr>
              <a:t>Galilija</a:t>
            </a:r>
            <a:r>
              <a:rPr lang="en-GB" altLang="mt-MT" sz="15500" dirty="0">
                <a:cs typeface="Times New Roman" pitchFamily="18" charset="0"/>
              </a:rPr>
              <a:t>, u </a:t>
            </a:r>
            <a:r>
              <a:rPr lang="en-GB" altLang="mt-MT" sz="15500" dirty="0" err="1">
                <a:cs typeface="Times New Roman" pitchFamily="18" charset="0"/>
              </a:rPr>
              <a:t>tgħammed</a:t>
            </a:r>
            <a:r>
              <a:rPr lang="en-GB" altLang="mt-MT" sz="15500" dirty="0">
                <a:cs typeface="Times New Roman" pitchFamily="18" charset="0"/>
              </a:rPr>
              <a:t> minn Ġwanni fil-</a:t>
            </a:r>
            <a:r>
              <a:rPr lang="en-GB" altLang="mt-MT" sz="15500" dirty="0" err="1">
                <a:cs typeface="Times New Roman" pitchFamily="18" charset="0"/>
              </a:rPr>
              <a:t>Ġordan</a:t>
            </a:r>
            <a:r>
              <a:rPr lang="en-GB" altLang="mt-MT" sz="15500" dirty="0">
                <a:cs typeface="Times New Roman" pitchFamily="18" charset="0"/>
              </a:rPr>
              <a:t>. U </a:t>
            </a:r>
            <a:r>
              <a:rPr lang="en-GB" altLang="mt-MT" sz="15500" dirty="0" err="1">
                <a:cs typeface="Times New Roman" pitchFamily="18" charset="0"/>
              </a:rPr>
              <a:t>minnufih</a:t>
            </a:r>
            <a:r>
              <a:rPr lang="en-GB" altLang="mt-MT" sz="15500" dirty="0">
                <a:cs typeface="Times New Roman" pitchFamily="18" charset="0"/>
              </a:rPr>
              <a:t> hu u </a:t>
            </a:r>
            <a:r>
              <a:rPr lang="en-GB" altLang="mt-MT" sz="15500" dirty="0" err="1">
                <a:cs typeface="Times New Roman" pitchFamily="18" charset="0"/>
              </a:rPr>
              <a:t>tiela</a:t>
            </a:r>
            <a:r>
              <a:rPr lang="en-GB" altLang="mt-MT" sz="15500" dirty="0">
                <a:cs typeface="Times New Roman" pitchFamily="18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182752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323330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mill-</a:t>
            </a:r>
            <a:r>
              <a:rPr lang="en-GB" altLang="mt-MT" sz="15500" dirty="0" err="1">
                <a:cs typeface="Times New Roman" pitchFamily="18" charset="0"/>
              </a:rPr>
              <a:t>ilma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ra</a:t>
            </a:r>
            <a:r>
              <a:rPr lang="en-GB" altLang="mt-MT" sz="15500" dirty="0">
                <a:cs typeface="Times New Roman" pitchFamily="18" charset="0"/>
              </a:rPr>
              <a:t> s-</a:t>
            </a:r>
            <a:r>
              <a:rPr lang="en-GB" altLang="mt-MT" sz="15500" dirty="0" err="1">
                <a:cs typeface="Times New Roman" pitchFamily="18" charset="0"/>
              </a:rPr>
              <a:t>smewwiet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jinfetħu</a:t>
            </a:r>
            <a:r>
              <a:rPr lang="en-GB" altLang="mt-MT" sz="15500" dirty="0">
                <a:cs typeface="Times New Roman" pitchFamily="18" charset="0"/>
              </a:rPr>
              <a:t>, u l-</a:t>
            </a:r>
            <a:r>
              <a:rPr lang="en-GB" altLang="mt-MT" sz="15500" dirty="0" err="1">
                <a:cs typeface="Times New Roman" pitchFamily="18" charset="0"/>
              </a:rPr>
              <a:t>Ispirtu</a:t>
            </a:r>
            <a:r>
              <a:rPr lang="en-GB" altLang="mt-MT" sz="15500" dirty="0">
                <a:cs typeface="Times New Roman" pitchFamily="18" charset="0"/>
              </a:rPr>
              <a:t> bħal </a:t>
            </a:r>
            <a:r>
              <a:rPr lang="en-GB" altLang="mt-MT" sz="15500" dirty="0" err="1">
                <a:cs typeface="Times New Roman" pitchFamily="18" charset="0"/>
              </a:rPr>
              <a:t>ħamiema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nieżel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fuqu</a:t>
            </a:r>
            <a:r>
              <a:rPr lang="en-GB" altLang="mt-MT" sz="15500" dirty="0">
                <a:cs typeface="Times New Roman" pitchFamily="18" charset="0"/>
              </a:rPr>
              <a:t>; u mis-</a:t>
            </a:r>
            <a:r>
              <a:rPr lang="en-GB" altLang="mt-MT" sz="15500" dirty="0" err="1">
                <a:cs typeface="Times New Roman" pitchFamily="18" charset="0"/>
              </a:rPr>
              <a:t>smewwiet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instama</a:t>
            </a:r>
            <a:r>
              <a:rPr lang="en-GB" altLang="mt-MT" sz="15500" dirty="0">
                <a:cs typeface="Times New Roman" pitchFamily="18" charset="0"/>
              </a:rPr>
              <a:t>’ </a:t>
            </a:r>
            <a:r>
              <a:rPr lang="en-GB" altLang="mt-MT" sz="15500" dirty="0" err="1">
                <a:cs typeface="Times New Roman" pitchFamily="18" charset="0"/>
              </a:rPr>
              <a:t>leħen</a:t>
            </a:r>
            <a:r>
              <a:rPr lang="en-GB" altLang="mt-MT" sz="15500" dirty="0"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21811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bl-</a:t>
            </a:r>
            <a:r>
              <a:rPr lang="en-GB" altLang="mt-MT" sz="15500" dirty="0" err="1">
                <a:cs typeface="Times New Roman" pitchFamily="18" charset="0"/>
              </a:rPr>
              <a:t>ilma</a:t>
            </a:r>
            <a:r>
              <a:rPr lang="en-GB" altLang="mt-MT" sz="15500" dirty="0">
                <a:cs typeface="Times New Roman" pitchFamily="18" charset="0"/>
              </a:rPr>
              <a:t> u d-</a:t>
            </a:r>
            <a:r>
              <a:rPr lang="en-GB" altLang="mt-MT" sz="15500" dirty="0" err="1">
                <a:cs typeface="Times New Roman" pitchFamily="18" charset="0"/>
              </a:rPr>
              <a:t>demm</a:t>
            </a:r>
            <a:r>
              <a:rPr lang="en-GB" altLang="mt-MT" sz="15500" dirty="0">
                <a:cs typeface="Times New Roman" pitchFamily="18" charset="0"/>
              </a:rPr>
              <a:t>,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Ġesù Kristu; </a:t>
            </a:r>
            <a:r>
              <a:rPr lang="en-GB" altLang="mt-MT" sz="15500" dirty="0" err="1">
                <a:cs typeface="Times New Roman" pitchFamily="18" charset="0"/>
              </a:rPr>
              <a:t>mhux</a:t>
            </a:r>
            <a:r>
              <a:rPr lang="en-GB" altLang="mt-MT" sz="15500" dirty="0">
                <a:cs typeface="Times New Roman" pitchFamily="18" charset="0"/>
              </a:rPr>
              <a:t> bl-</a:t>
            </a:r>
            <a:r>
              <a:rPr lang="en-GB" altLang="mt-MT" sz="15500" dirty="0" err="1">
                <a:cs typeface="Times New Roman" pitchFamily="18" charset="0"/>
              </a:rPr>
              <a:t>ilma</a:t>
            </a:r>
            <a:r>
              <a:rPr lang="en-GB" altLang="mt-MT" sz="15500" dirty="0">
                <a:cs typeface="Times New Roman" pitchFamily="18" charset="0"/>
              </a:rPr>
              <a:t> biss, iżda bl-</a:t>
            </a:r>
            <a:r>
              <a:rPr lang="en-GB" altLang="mt-MT" sz="15500" dirty="0" err="1">
                <a:cs typeface="Times New Roman" pitchFamily="18" charset="0"/>
              </a:rPr>
              <a:t>ilma</a:t>
            </a:r>
            <a:r>
              <a:rPr lang="en-GB" altLang="mt-MT" sz="15500" dirty="0">
                <a:cs typeface="Times New Roman" pitchFamily="18" charset="0"/>
              </a:rPr>
              <a:t> u d-</a:t>
            </a:r>
            <a:r>
              <a:rPr lang="en-GB" altLang="mt-MT" sz="15500" dirty="0" err="1">
                <a:cs typeface="Times New Roman" pitchFamily="18" charset="0"/>
              </a:rPr>
              <a:t>demm</a:t>
            </a:r>
            <a:r>
              <a:rPr lang="en-GB" altLang="mt-MT" sz="15500" dirty="0">
                <a:cs typeface="Times New Roman" pitchFamily="18" charset="0"/>
              </a:rPr>
              <a:t>. U l-</a:t>
            </a:r>
            <a:r>
              <a:rPr lang="en-GB" altLang="mt-MT" sz="15500" dirty="0" err="1">
                <a:cs typeface="Times New Roman" pitchFamily="18" charset="0"/>
              </a:rPr>
              <a:t>Ispirtu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hu li </a:t>
            </a:r>
            <a:r>
              <a:rPr lang="en-GB" altLang="mt-MT" sz="15500" dirty="0" err="1">
                <a:cs typeface="Times New Roman" pitchFamily="18" charset="0"/>
              </a:rPr>
              <a:t>jixhed</a:t>
            </a:r>
            <a:r>
              <a:rPr lang="en-GB" altLang="mt-MT" sz="15500" dirty="0">
                <a:cs typeface="Times New Roman" pitchFamily="18" charset="0"/>
              </a:rPr>
              <a:t>, għax l-</a:t>
            </a:r>
            <a:r>
              <a:rPr lang="en-GB" altLang="mt-MT" sz="15500" dirty="0" err="1">
                <a:cs typeface="Times New Roman" pitchFamily="18" charset="0"/>
              </a:rPr>
              <a:t>Ispirtu</a:t>
            </a:r>
            <a:r>
              <a:rPr lang="en-GB" altLang="mt-MT" sz="15500" dirty="0">
                <a:cs typeface="Times New Roman" pitchFamily="18" charset="0"/>
              </a:rPr>
              <a:t> hu l-</a:t>
            </a:r>
            <a:r>
              <a:rPr lang="en-GB" altLang="mt-MT" sz="15500" dirty="0" err="1">
                <a:cs typeface="Times New Roman" pitchFamily="18" charset="0"/>
              </a:rPr>
              <a:t>verità</a:t>
            </a:r>
            <a:r>
              <a:rPr lang="en-GB" altLang="mt-MT" sz="15500" dirty="0">
                <a:cs typeface="Times New Roman" pitchFamily="18" charset="0"/>
              </a:rPr>
              <a:t>. </a:t>
            </a:r>
            <a:endParaRPr lang="mt-MT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8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3845272"/>
            <a:ext cx="22538504" cy="497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“Inti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ibni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għażiż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fik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sibt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għaxqa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tiegħi.”</a:t>
            </a:r>
          </a:p>
        </p:txBody>
      </p:sp>
    </p:spTree>
    <p:extLst>
      <p:ext uri="{BB962C8B-B14F-4D97-AF65-F5344CB8AC3E}">
        <p14:creationId xmlns:p14="http://schemas.microsoft.com/office/powerpoint/2010/main" val="584999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113" y="3885396"/>
            <a:ext cx="2283552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44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038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Tlieta</a:t>
            </a:r>
            <a:r>
              <a:rPr lang="en-GB" altLang="mt-MT" sz="15500" dirty="0">
                <a:cs typeface="Times New Roman" pitchFamily="18" charset="0"/>
              </a:rPr>
              <a:t> huma dawk li </a:t>
            </a:r>
            <a:r>
              <a:rPr lang="en-GB" altLang="mt-MT" sz="15500" dirty="0" err="1">
                <a:cs typeface="Times New Roman" pitchFamily="18" charset="0"/>
              </a:rPr>
              <a:t>jixhdu</a:t>
            </a:r>
            <a:r>
              <a:rPr lang="en-GB" altLang="mt-MT" sz="15500" dirty="0">
                <a:cs typeface="Times New Roman" pitchFamily="18" charset="0"/>
              </a:rPr>
              <a:t>: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l-</a:t>
            </a:r>
            <a:r>
              <a:rPr lang="en-GB" altLang="mt-MT" sz="15500" dirty="0" err="1">
                <a:cs typeface="Times New Roman" pitchFamily="18" charset="0"/>
              </a:rPr>
              <a:t>Ispirtu</a:t>
            </a:r>
            <a:r>
              <a:rPr lang="en-GB" altLang="mt-MT" sz="15500" dirty="0">
                <a:cs typeface="Times New Roman" pitchFamily="18" charset="0"/>
              </a:rPr>
              <a:t>, l-</a:t>
            </a:r>
            <a:r>
              <a:rPr lang="en-GB" altLang="mt-MT" sz="15500" dirty="0" err="1">
                <a:cs typeface="Times New Roman" pitchFamily="18" charset="0"/>
              </a:rPr>
              <a:t>ilma</a:t>
            </a:r>
            <a:r>
              <a:rPr lang="en-GB" altLang="mt-MT" sz="15500" dirty="0">
                <a:cs typeface="Times New Roman" pitchFamily="18" charset="0"/>
              </a:rPr>
              <a:t> u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d-</a:t>
            </a:r>
            <a:r>
              <a:rPr lang="en-GB" altLang="mt-MT" sz="15500" dirty="0" err="1">
                <a:cs typeface="Times New Roman" pitchFamily="18" charset="0"/>
              </a:rPr>
              <a:t>demm</a:t>
            </a:r>
            <a:r>
              <a:rPr lang="en-GB" altLang="mt-MT" sz="15500" dirty="0">
                <a:cs typeface="Times New Roman" pitchFamily="18" charset="0"/>
              </a:rPr>
              <a:t>, u t-</a:t>
            </a:r>
            <a:r>
              <a:rPr lang="en-GB" altLang="mt-MT" sz="15500" dirty="0" err="1">
                <a:cs typeface="Times New Roman" pitchFamily="18" charset="0"/>
              </a:rPr>
              <a:t>tlieta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jaqblu</a:t>
            </a:r>
            <a:r>
              <a:rPr lang="en-GB" altLang="mt-MT" sz="15500" dirty="0">
                <a:cs typeface="Times New Roman" pitchFamily="18" charset="0"/>
              </a:rPr>
              <a:t> fix-</a:t>
            </a:r>
            <a:r>
              <a:rPr lang="en-GB" altLang="mt-MT" sz="15500" dirty="0" err="1">
                <a:cs typeface="Times New Roman" pitchFamily="18" charset="0"/>
              </a:rPr>
              <a:t>xhieda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tagħhom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Jekk aħna </a:t>
            </a:r>
            <a:r>
              <a:rPr lang="en-GB" altLang="mt-MT" sz="15500" dirty="0" err="1">
                <a:cs typeface="Times New Roman" pitchFamily="18" charset="0"/>
              </a:rPr>
              <a:t>nilqgħu</a:t>
            </a:r>
            <a:r>
              <a:rPr lang="en-GB" altLang="mt-MT" sz="15500" dirty="0">
                <a:cs typeface="Times New Roman" pitchFamily="18" charset="0"/>
              </a:rPr>
              <a:t> x-</a:t>
            </a:r>
            <a:r>
              <a:rPr lang="en-GB" altLang="mt-MT" sz="15500" dirty="0" err="1">
                <a:cs typeface="Times New Roman" pitchFamily="18" charset="0"/>
              </a:rPr>
              <a:t>xhieda</a:t>
            </a:r>
            <a:endParaRPr lang="en-GB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2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tal-</a:t>
            </a:r>
            <a:r>
              <a:rPr lang="en-GB" altLang="mt-MT" sz="15500" dirty="0" err="1">
                <a:cs typeface="Times New Roman" pitchFamily="18" charset="0"/>
              </a:rPr>
              <a:t>bnedmin</a:t>
            </a:r>
            <a:r>
              <a:rPr lang="en-GB" altLang="mt-MT" sz="15500" dirty="0">
                <a:cs typeface="Times New Roman" pitchFamily="18" charset="0"/>
              </a:rPr>
              <a:t>, </a:t>
            </a:r>
            <a:r>
              <a:rPr lang="en-GB" altLang="mt-MT" sz="15500" dirty="0" err="1">
                <a:cs typeface="Times New Roman" pitchFamily="18" charset="0"/>
              </a:rPr>
              <a:t>ix-xhieda</a:t>
            </a:r>
            <a:r>
              <a:rPr lang="en-GB" altLang="mt-MT" sz="15500" dirty="0">
                <a:cs typeface="Times New Roman" pitchFamily="18" charset="0"/>
              </a:rPr>
              <a:t> ta’ Alla </a:t>
            </a:r>
            <a:r>
              <a:rPr lang="en-GB" altLang="mt-MT" sz="15500" dirty="0" err="1">
                <a:cs typeface="Times New Roman" pitchFamily="18" charset="0"/>
              </a:rPr>
              <a:t>hija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aqwa</a:t>
            </a:r>
            <a:r>
              <a:rPr lang="en-GB" altLang="mt-MT" sz="15500" dirty="0">
                <a:cs typeface="Times New Roman" pitchFamily="18" charset="0"/>
              </a:rPr>
              <a:t>; din </a:t>
            </a:r>
            <a:r>
              <a:rPr lang="en-GB" altLang="mt-MT" sz="15500" dirty="0" err="1">
                <a:cs typeface="Times New Roman" pitchFamily="18" charset="0"/>
              </a:rPr>
              <a:t>hija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xhieda</a:t>
            </a:r>
            <a:r>
              <a:rPr lang="en-GB" altLang="mt-MT" sz="15500" dirty="0">
                <a:cs typeface="Times New Roman" pitchFamily="18" charset="0"/>
              </a:rPr>
              <a:t> li Alla jagħti </a:t>
            </a:r>
            <a:r>
              <a:rPr lang="en-GB" altLang="mt-MT" sz="15500" dirty="0" err="1">
                <a:cs typeface="Times New Roman" pitchFamily="18" charset="0"/>
              </a:rPr>
              <a:t>dwar</a:t>
            </a:r>
            <a:r>
              <a:rPr lang="en-GB" altLang="mt-MT" sz="15500" dirty="0">
                <a:cs typeface="Times New Roman" pitchFamily="18" charset="0"/>
              </a:rPr>
              <a:t> Ibnu. U min </a:t>
            </a:r>
            <a:r>
              <a:rPr lang="en-GB" altLang="mt-MT" sz="15500" dirty="0" err="1">
                <a:cs typeface="Times New Roman" pitchFamily="18" charset="0"/>
              </a:rPr>
              <a:t>jemmen</a:t>
            </a:r>
            <a:endParaRPr lang="en-GB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lill-Iben</a:t>
            </a:r>
            <a:r>
              <a:rPr lang="en-GB" altLang="mt-MT" sz="15500" dirty="0">
                <a:cs typeface="Times New Roman" pitchFamily="18" charset="0"/>
              </a:rPr>
              <a:t> ta’ Alla </a:t>
            </a:r>
            <a:r>
              <a:rPr lang="en-GB" altLang="mt-MT" sz="15500" dirty="0" err="1">
                <a:cs typeface="Times New Roman" pitchFamily="18" charset="0"/>
              </a:rPr>
              <a:t>għandu</a:t>
            </a:r>
            <a:endParaRPr lang="en-GB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857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din </a:t>
            </a:r>
            <a:r>
              <a:rPr lang="en-GB" altLang="mt-MT" sz="15500" dirty="0" err="1">
                <a:cs typeface="Times New Roman" pitchFamily="18" charset="0"/>
              </a:rPr>
              <a:t>ix-xhieda</a:t>
            </a:r>
            <a:r>
              <a:rPr lang="en-GB" altLang="mt-MT" sz="15500" dirty="0">
                <a:cs typeface="Times New Roman" pitchFamily="18" charset="0"/>
              </a:rPr>
              <a:t> fih </a:t>
            </a:r>
            <a:r>
              <a:rPr lang="en-GB" altLang="mt-MT" sz="15500" dirty="0" err="1">
                <a:cs typeface="Times New Roman" pitchFamily="18" charset="0"/>
              </a:rPr>
              <a:t>innifsu</a:t>
            </a:r>
            <a:r>
              <a:rPr lang="en-GB" altLang="mt-MT" sz="15500" dirty="0">
                <a:cs typeface="Times New Roman" pitchFamily="18" charset="0"/>
              </a:rPr>
              <a:t>, iżda min ma </a:t>
            </a:r>
            <a:r>
              <a:rPr lang="en-GB" altLang="mt-MT" sz="15500" dirty="0" err="1">
                <a:cs typeface="Times New Roman" pitchFamily="18" charset="0"/>
              </a:rPr>
              <a:t>jemminx</a:t>
            </a:r>
            <a:r>
              <a:rPr lang="en-GB" altLang="mt-MT" sz="15500" dirty="0">
                <a:cs typeface="Times New Roman" pitchFamily="18" charset="0"/>
              </a:rPr>
              <a:t> lil Alla jkun </a:t>
            </a:r>
            <a:r>
              <a:rPr lang="en-GB" altLang="mt-MT" sz="15500" dirty="0" err="1">
                <a:cs typeface="Times New Roman" pitchFamily="18" charset="0"/>
              </a:rPr>
              <a:t>igiddeb</a:t>
            </a:r>
            <a:r>
              <a:rPr lang="en-GB" altLang="mt-MT" sz="15500" dirty="0">
                <a:cs typeface="Times New Roman" pitchFamily="18" charset="0"/>
              </a:rPr>
              <a:t> lil Alla, għax ma </a:t>
            </a:r>
            <a:r>
              <a:rPr lang="en-GB" altLang="mt-MT" sz="15500" dirty="0" err="1">
                <a:cs typeface="Times New Roman" pitchFamily="18" charset="0"/>
              </a:rPr>
              <a:t>jkunx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jilqa</a:t>
            </a:r>
            <a:r>
              <a:rPr lang="en-GB" altLang="mt-MT" sz="15500" dirty="0">
                <a:cs typeface="Times New Roman" pitchFamily="18" charset="0"/>
              </a:rPr>
              <a:t>’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x-</a:t>
            </a:r>
            <a:r>
              <a:rPr lang="en-GB" altLang="mt-MT" sz="15500" dirty="0" err="1">
                <a:cs typeface="Times New Roman" pitchFamily="18" charset="0"/>
              </a:rPr>
              <a:t>xhieda</a:t>
            </a:r>
            <a:r>
              <a:rPr lang="en-GB" altLang="mt-MT" sz="15500" dirty="0">
                <a:cs typeface="Times New Roman" pitchFamily="18" charset="0"/>
              </a:rPr>
              <a:t> li Alla jagħti </a:t>
            </a:r>
            <a:r>
              <a:rPr lang="en-GB" altLang="mt-MT" sz="15500" dirty="0" err="1">
                <a:cs typeface="Times New Roman" pitchFamily="18" charset="0"/>
              </a:rPr>
              <a:t>dwar</a:t>
            </a:r>
            <a:endParaRPr lang="en-GB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3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Ibnu. U x-</a:t>
            </a:r>
            <a:r>
              <a:rPr lang="en-GB" altLang="mt-MT" sz="15500" dirty="0" err="1">
                <a:cs typeface="Times New Roman" pitchFamily="18" charset="0"/>
              </a:rPr>
              <a:t>xhieda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hija</a:t>
            </a:r>
            <a:r>
              <a:rPr lang="en-GB" altLang="mt-MT" sz="15500" dirty="0">
                <a:cs typeface="Times New Roman" pitchFamily="18" charset="0"/>
              </a:rPr>
              <a:t> din: li Alla tana l-</a:t>
            </a:r>
            <a:r>
              <a:rPr lang="en-GB" altLang="mt-MT" sz="15500" dirty="0" err="1">
                <a:cs typeface="Times New Roman" pitchFamily="18" charset="0"/>
              </a:rPr>
              <a:t>ħajja</a:t>
            </a:r>
            <a:r>
              <a:rPr lang="en-GB" altLang="mt-MT" sz="15500" dirty="0">
                <a:cs typeface="Times New Roman" pitchFamily="18" charset="0"/>
              </a:rPr>
              <a:t> ta’ </a:t>
            </a:r>
            <a:r>
              <a:rPr lang="en-GB" altLang="mt-MT" sz="15500" dirty="0" err="1">
                <a:cs typeface="Times New Roman" pitchFamily="18" charset="0"/>
              </a:rPr>
              <a:t>dejjem</a:t>
            </a:r>
            <a:r>
              <a:rPr lang="en-GB" altLang="mt-MT" sz="15500" dirty="0">
                <a:cs typeface="Times New Roman" pitchFamily="18" charset="0"/>
              </a:rPr>
              <a:t>, u din il-</a:t>
            </a:r>
            <a:r>
              <a:rPr lang="en-GB" altLang="mt-MT" sz="15500" dirty="0" err="1">
                <a:cs typeface="Times New Roman" pitchFamily="18" charset="0"/>
              </a:rPr>
              <a:t>ħajja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tinsab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f’Ibnu</a:t>
            </a:r>
            <a:r>
              <a:rPr lang="en-GB" altLang="mt-MT" sz="15500" dirty="0">
                <a:cs typeface="Times New Roman" pitchFamily="18" charset="0"/>
              </a:rPr>
              <a:t>. Min </a:t>
            </a:r>
            <a:r>
              <a:rPr lang="en-GB" altLang="mt-MT" sz="15500" dirty="0" err="1">
                <a:cs typeface="Times New Roman" pitchFamily="18" charset="0"/>
              </a:rPr>
              <a:t>għandu</a:t>
            </a:r>
            <a:r>
              <a:rPr lang="en-GB" altLang="mt-MT" sz="15500" dirty="0">
                <a:cs typeface="Times New Roman" pitchFamily="18" charset="0"/>
              </a:rPr>
              <a:t> l-</a:t>
            </a:r>
            <a:r>
              <a:rPr lang="en-GB" altLang="mt-MT" sz="15500" dirty="0" err="1">
                <a:cs typeface="Times New Roman" pitchFamily="18" charset="0"/>
              </a:rPr>
              <a:t>Iben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għandu</a:t>
            </a:r>
            <a:r>
              <a:rPr lang="en-GB" altLang="mt-MT" sz="15500" dirty="0">
                <a:cs typeface="Times New Roman" pitchFamily="18" charset="0"/>
              </a:rPr>
              <a:t> l-</a:t>
            </a:r>
            <a:r>
              <a:rPr lang="en-GB" altLang="mt-MT" sz="15500" dirty="0" err="1">
                <a:cs typeface="Times New Roman" pitchFamily="18" charset="0"/>
              </a:rPr>
              <a:t>ħajja</a:t>
            </a:r>
            <a:r>
              <a:rPr lang="en-GB" altLang="mt-MT" sz="15500" dirty="0">
                <a:cs typeface="Times New Roman" pitchFamily="18" charset="0"/>
              </a:rPr>
              <a:t>; min ma</a:t>
            </a:r>
          </a:p>
        </p:txBody>
      </p:sp>
    </p:spTree>
    <p:extLst>
      <p:ext uri="{BB962C8B-B14F-4D97-AF65-F5344CB8AC3E}">
        <p14:creationId xmlns:p14="http://schemas.microsoft.com/office/powerpoint/2010/main" val="14077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għandux</a:t>
            </a:r>
            <a:r>
              <a:rPr lang="en-GB" altLang="mt-MT" sz="15500" dirty="0">
                <a:cs typeface="Times New Roman" pitchFamily="18" charset="0"/>
              </a:rPr>
              <a:t> l-</a:t>
            </a:r>
            <a:r>
              <a:rPr lang="en-GB" altLang="mt-MT" sz="15500" dirty="0" err="1">
                <a:cs typeface="Times New Roman" pitchFamily="18" charset="0"/>
              </a:rPr>
              <a:t>Iben</a:t>
            </a:r>
            <a:r>
              <a:rPr lang="en-GB" altLang="mt-MT" sz="15500" dirty="0">
                <a:cs typeface="Times New Roman" pitchFamily="18" charset="0"/>
              </a:rPr>
              <a:t> ta’ Alla ma </a:t>
            </a:r>
            <a:r>
              <a:rPr lang="en-GB" altLang="mt-MT" sz="15500" dirty="0" err="1">
                <a:cs typeface="Times New Roman" pitchFamily="18" charset="0"/>
              </a:rPr>
              <a:t>għandux</a:t>
            </a:r>
            <a:r>
              <a:rPr lang="en-GB" altLang="mt-MT" sz="15500" dirty="0">
                <a:cs typeface="Times New Roman" pitchFamily="18" charset="0"/>
              </a:rPr>
              <a:t> il-</a:t>
            </a:r>
            <a:r>
              <a:rPr lang="en-GB" altLang="mt-MT" sz="15500" dirty="0" err="1">
                <a:cs typeface="Times New Roman" pitchFamily="18" charset="0"/>
              </a:rPr>
              <a:t>ħajja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Dan </a:t>
            </a:r>
            <a:r>
              <a:rPr lang="en-GB" altLang="mt-MT" sz="15500" dirty="0" err="1">
                <a:cs typeface="Times New Roman" pitchFamily="18" charset="0"/>
              </a:rPr>
              <a:t>ktibtu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lilkom</a:t>
            </a:r>
            <a:r>
              <a:rPr lang="en-GB" altLang="mt-MT" sz="15500" dirty="0">
                <a:cs typeface="Times New Roman" pitchFamily="18" charset="0"/>
              </a:rPr>
              <a:t>, li </a:t>
            </a:r>
            <a:r>
              <a:rPr lang="en-GB" altLang="mt-MT" sz="15500" dirty="0" err="1">
                <a:cs typeface="Times New Roman" pitchFamily="18" charset="0"/>
              </a:rPr>
              <a:t>temmnu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fl-isem</a:t>
            </a:r>
            <a:r>
              <a:rPr lang="en-GB" altLang="mt-MT" sz="15500" dirty="0">
                <a:cs typeface="Times New Roman" pitchFamily="18" charset="0"/>
              </a:rPr>
              <a:t> tal-</a:t>
            </a:r>
            <a:r>
              <a:rPr lang="en-GB" altLang="mt-MT" sz="15500" dirty="0" err="1">
                <a:cs typeface="Times New Roman" pitchFamily="18" charset="0"/>
              </a:rPr>
              <a:t>Iben</a:t>
            </a:r>
            <a:r>
              <a:rPr lang="en-GB" altLang="mt-MT" sz="15500" dirty="0">
                <a:cs typeface="Times New Roman" pitchFamily="18" charset="0"/>
              </a:rPr>
              <a:t> ta’ Alla biex </a:t>
            </a:r>
            <a:r>
              <a:rPr lang="en-GB" altLang="mt-MT" sz="15500" dirty="0" err="1">
                <a:cs typeface="Times New Roman" pitchFamily="18" charset="0"/>
              </a:rPr>
              <a:t>tkunu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tafu</a:t>
            </a:r>
            <a:r>
              <a:rPr lang="en-GB" altLang="mt-MT" sz="15500" dirty="0">
                <a:cs typeface="Times New Roman" pitchFamily="18" charset="0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2885984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733914" y="3812493"/>
            <a:ext cx="22127201" cy="497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intom </a:t>
            </a:r>
            <a:r>
              <a:rPr lang="en-GB" altLang="mt-MT" sz="15500" dirty="0" err="1">
                <a:cs typeface="Times New Roman" pitchFamily="18" charset="0"/>
              </a:rPr>
              <a:t>għandkom</a:t>
            </a:r>
            <a:r>
              <a:rPr lang="en-GB" altLang="mt-MT" sz="15500" dirty="0"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il-</a:t>
            </a:r>
            <a:r>
              <a:rPr lang="en-GB" altLang="mt-MT" sz="15500" dirty="0" err="1">
                <a:cs typeface="Times New Roman" pitchFamily="18" charset="0"/>
              </a:rPr>
              <a:t>ħajja</a:t>
            </a:r>
            <a:r>
              <a:rPr lang="en-GB" altLang="mt-MT" sz="15500" dirty="0">
                <a:cs typeface="Times New Roman" pitchFamily="18" charset="0"/>
              </a:rPr>
              <a:t> ta’ </a:t>
            </a:r>
            <a:r>
              <a:rPr lang="en-GB" altLang="mt-MT" sz="15500" dirty="0" err="1">
                <a:cs typeface="Times New Roman" pitchFamily="18" charset="0"/>
              </a:rPr>
              <a:t>dejjem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816875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1172</TotalTime>
  <Words>470</Words>
  <Application>Microsoft Office PowerPoint</Application>
  <PresentationFormat>Custom</PresentationFormat>
  <Paragraphs>62</Paragraphs>
  <Slides>32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32</vt:i4>
      </vt:variant>
    </vt:vector>
  </HeadingPairs>
  <TitlesOfParts>
    <vt:vector size="52" baseType="lpstr">
      <vt:lpstr>Wingdings 3</vt:lpstr>
      <vt:lpstr>Book Antiqua</vt:lpstr>
      <vt:lpstr>Arial</vt:lpstr>
      <vt:lpstr>Calibri</vt:lpstr>
      <vt:lpstr>Lucida Sans</vt:lpstr>
      <vt:lpstr>Wingdings 2</vt:lpstr>
      <vt:lpstr>Malta</vt:lpstr>
      <vt:lpstr>Wingdings</vt:lpstr>
      <vt:lpstr>Times New Roman</vt:lpstr>
      <vt:lpstr>Theme1</vt:lpstr>
      <vt:lpstr>Apex</vt:lpstr>
      <vt:lpstr>1_Default Design</vt:lpstr>
      <vt:lpstr>4_Default Design</vt:lpstr>
      <vt:lpstr>10_Default Design</vt:lpstr>
      <vt:lpstr>3_Default Design</vt:lpstr>
      <vt:lpstr>11_Default Design</vt:lpstr>
      <vt:lpstr>5_Default Design</vt:lpstr>
      <vt:lpstr>1_Theme1</vt:lpstr>
      <vt:lpstr>5_Theme1</vt:lpstr>
      <vt:lpstr>6_Theme1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125</cp:revision>
  <dcterms:created xsi:type="dcterms:W3CDTF">2008-12-28T11:50:57Z</dcterms:created>
  <dcterms:modified xsi:type="dcterms:W3CDTF">2023-11-08T07:01:30Z</dcterms:modified>
</cp:coreProperties>
</file>