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8" r:id="rId1"/>
    <p:sldMasterId id="2147483810" r:id="rId2"/>
    <p:sldMasterId id="2147483823" r:id="rId3"/>
    <p:sldMasterId id="2147483835" r:id="rId4"/>
    <p:sldMasterId id="2147483847" r:id="rId5"/>
    <p:sldMasterId id="2147483859" r:id="rId6"/>
    <p:sldMasterId id="2147483871" r:id="rId7"/>
    <p:sldMasterId id="2147484197" r:id="rId8"/>
    <p:sldMasterId id="2147484209" r:id="rId9"/>
    <p:sldMasterId id="2147484257" r:id="rId10"/>
    <p:sldMasterId id="2147484269" r:id="rId11"/>
  </p:sldMasterIdLst>
  <p:notesMasterIdLst>
    <p:notesMasterId r:id="rId47"/>
  </p:notesMasterIdLst>
  <p:sldIdLst>
    <p:sldId id="339" r:id="rId12"/>
    <p:sldId id="258" r:id="rId13"/>
    <p:sldId id="641" r:id="rId14"/>
    <p:sldId id="642" r:id="rId15"/>
    <p:sldId id="643" r:id="rId16"/>
    <p:sldId id="644" r:id="rId17"/>
    <p:sldId id="645" r:id="rId18"/>
    <p:sldId id="646" r:id="rId19"/>
    <p:sldId id="647" r:id="rId20"/>
    <p:sldId id="327" r:id="rId21"/>
    <p:sldId id="328" r:id="rId22"/>
    <p:sldId id="278" r:id="rId23"/>
    <p:sldId id="648" r:id="rId24"/>
    <p:sldId id="292" r:id="rId25"/>
    <p:sldId id="279" r:id="rId26"/>
    <p:sldId id="649" r:id="rId27"/>
    <p:sldId id="348" r:id="rId28"/>
    <p:sldId id="280" r:id="rId29"/>
    <p:sldId id="650" r:id="rId30"/>
    <p:sldId id="354" r:id="rId31"/>
    <p:sldId id="607" r:id="rId32"/>
    <p:sldId id="331" r:id="rId33"/>
    <p:sldId id="608" r:id="rId34"/>
    <p:sldId id="330" r:id="rId35"/>
    <p:sldId id="344" r:id="rId36"/>
    <p:sldId id="651" r:id="rId37"/>
    <p:sldId id="652" r:id="rId38"/>
    <p:sldId id="653" r:id="rId39"/>
    <p:sldId id="654" r:id="rId40"/>
    <p:sldId id="655" r:id="rId41"/>
    <p:sldId id="656" r:id="rId42"/>
    <p:sldId id="657" r:id="rId43"/>
    <p:sldId id="658" r:id="rId44"/>
    <p:sldId id="306" r:id="rId45"/>
    <p:sldId id="305" r:id="rId46"/>
  </p:sldIdLst>
  <p:sldSz cx="23399750" cy="12599988"/>
  <p:notesSz cx="6858000" cy="9144000"/>
  <p:embeddedFontLst>
    <p:embeddedFont>
      <p:font typeface="Book Antiqua" panose="02040602050305030304" pitchFamily="18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Lucida Sans" panose="020B0602030504020204" pitchFamily="34" charset="0"/>
      <p:regular r:id="rId56"/>
      <p:bold r:id="rId57"/>
      <p:italic r:id="rId58"/>
      <p:boldItalic r:id="rId59"/>
    </p:embeddedFont>
    <p:embeddedFont>
      <p:font typeface="Malta" panose="020B0604020202020204"/>
      <p:regular r:id="rId60"/>
      <p:bold r:id="rId61"/>
      <p:italic r:id="rId62"/>
      <p:boldItalic r:id="rId63"/>
    </p:embeddedFont>
    <p:embeddedFont>
      <p:font typeface="Wingdings 2" panose="05020102010507070707" pitchFamily="18" charset="2"/>
      <p:regular r:id="rId64"/>
    </p:embeddedFont>
    <p:embeddedFont>
      <p:font typeface="Wingdings 3" panose="05040102010807070707" pitchFamily="18" charset="2"/>
      <p:regular r:id="rId6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0285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570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30855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140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5142523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6171027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7199532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8228036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2" userDrawn="1">
          <p15:clr>
            <a:srgbClr val="A4A3A4"/>
          </p15:clr>
        </p15:guide>
        <p15:guide id="2" pos="319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90" y="792"/>
      </p:cViewPr>
      <p:guideLst>
        <p:guide orient="horz" pos="2362"/>
        <p:guide pos="3197"/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4.fntdata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font" Target="fonts/font12.fntdata"/><Relationship Id="rId67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font" Target="fonts/font3.fntdata"/><Relationship Id="rId5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713D-CB83-487E-9CAD-D100270C1AC2}" type="datetimeFigureOut">
              <a:rPr lang="en-GB" smtClean="0"/>
              <a:pPr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45EC4-4B17-4313-83E1-32EE4A0998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60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505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7009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514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4018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523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1027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532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8036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AE53-FC2B-4D80-A64C-1180A5957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0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1D57-AFB0-400B-AA23-4BBFA6DD5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071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AD63-FB8E-471E-ACE5-4B44FD9C0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11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403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32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13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3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599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80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752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8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5D26-A189-463B-B509-A528B6413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343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9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175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438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949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960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242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97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352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835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7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9985" y="2519998"/>
            <a:ext cx="21059776" cy="3359996"/>
          </a:xfrm>
        </p:spPr>
        <p:txBody>
          <a:bodyPr lIns="92583" tIns="0" rIns="9258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608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09963" y="6121224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12488" indent="0" algn="ctr">
              <a:buNone/>
            </a:lvl2pPr>
            <a:lvl3pPr marL="2024975" indent="0" algn="ctr">
              <a:buNone/>
            </a:lvl3pPr>
            <a:lvl4pPr marL="3037463" indent="0" algn="ctr">
              <a:buNone/>
            </a:lvl4pPr>
            <a:lvl5pPr marL="4049951" indent="0" algn="ctr">
              <a:buNone/>
            </a:lvl5pPr>
            <a:lvl6pPr marL="5062438" indent="0" algn="ctr">
              <a:buNone/>
            </a:lvl6pPr>
            <a:lvl7pPr marL="6074926" indent="0" algn="ctr">
              <a:buNone/>
            </a:lvl7pPr>
            <a:lvl8pPr marL="7087414" indent="0" algn="ctr">
              <a:buNone/>
            </a:lvl8pPr>
            <a:lvl9pPr marL="8099902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C5DE1F-998D-4C37-8881-0672937A4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4100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20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988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7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6DC5CD-4673-4CAD-94DE-9F9528DDC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490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6" y="1120000"/>
            <a:ext cx="18134807" cy="3359996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608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956" y="4607477"/>
            <a:ext cx="18134807" cy="2773746"/>
          </a:xfrm>
        </p:spPr>
        <p:txBody>
          <a:bodyPr/>
          <a:lstStyle>
            <a:lvl1pPr marL="161998" indent="0" algn="l">
              <a:buNone/>
              <a:defRPr sz="4484">
                <a:solidFill>
                  <a:schemeClr val="tx1"/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CE22DB-AAA1-43D5-8BEB-6F6E3A6A4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10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5BE56A-FB11-4107-BF07-31531E108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239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1666"/>
            <a:ext cx="21059776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4"/>
            <a:ext cx="10338954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2820414"/>
            <a:ext cx="10343015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339997"/>
            <a:ext cx="10338954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339997"/>
            <a:ext cx="10343015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8DDA60-3700-47FC-AD4A-CD7F38241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434031-B701-4751-A119-C410064B7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769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BF90F7-97EF-4061-84DE-84FAA312B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737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>
            <a:sp3d prstMaterial="softEdge"/>
          </a:bodyPr>
          <a:lstStyle>
            <a:lvl1pPr algn="l">
              <a:buNone/>
              <a:defRPr sz="4921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69989" y="2799998"/>
            <a:ext cx="7698357" cy="8455410"/>
          </a:xfrm>
        </p:spPr>
        <p:txBody>
          <a:bodyPr/>
          <a:lstStyle>
            <a:lvl1pPr marL="0" indent="0">
              <a:buNone/>
              <a:defRPr sz="3062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921"/>
            </a:lvl3pPr>
            <a:lvl4pPr>
              <a:defRPr sz="4484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D20705-2420-4423-B03C-81361F280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562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122E-1085-49CF-80B1-FE38F2696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36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51" y="1120000"/>
            <a:ext cx="14039850" cy="959583"/>
          </a:xfrm>
        </p:spPr>
        <p:txBody>
          <a:bodyPr lIns="92583" rIns="92583" bIns="0" anchor="b">
            <a:sp3d prstMaterial="softEdge"/>
          </a:bodyPr>
          <a:lstStyle>
            <a:lvl1pPr algn="ctr">
              <a:buNone/>
              <a:defRPr sz="44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9951" y="3365831"/>
            <a:ext cx="14039850" cy="727999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108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951" y="2143701"/>
            <a:ext cx="14039850" cy="974399"/>
          </a:xfrm>
        </p:spPr>
        <p:txBody>
          <a:bodyPr lIns="92583" rIns="92583"/>
          <a:lstStyle>
            <a:lvl1pPr marL="0" indent="0" algn="ctr">
              <a:buNone/>
              <a:defRPr sz="3062"/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86F83E-CFEC-4088-AE74-8C76FC3C4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13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004C2D-7411-4799-92C2-A05D958E91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2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E54628-0060-4894-BDDA-35D519CF7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005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4982" y="1119999"/>
            <a:ext cx="19889788" cy="1007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498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6" y="11479989"/>
            <a:ext cx="7409920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F8CD2F-FA89-4AF0-A8E2-C26B69A0E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00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B223E-5D65-4661-9737-C5F1436E1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5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342F-5B7C-43F7-8536-5E354D4DE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27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974E-0C6A-4392-B4FB-70BE2E3E7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29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D866-35B5-4909-8373-EB7047AFA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51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3AAC-E654-488D-99C5-C2E376D1F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5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D4094-6CDC-4F45-98AF-2CDE0A9672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6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7AFA-2A60-4519-8564-2A9E78242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14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B23B-DD06-4D1A-A12C-BC3BA1442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79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171A-A949-4523-9F2C-E4CED6C28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57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9F2A-F441-4217-95E9-7E04A5AD3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5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AECD-F953-425B-86B8-5164D0813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8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8C16-A0B5-4761-9B8D-A853F04FE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30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AD61C-5192-4AF0-B75D-0A59B99E8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46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8001B-F52C-4A11-8911-02B575CEB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15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7498-8439-4274-967E-E9C63E070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92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F880-BF6B-4E2C-9596-BCF3BA6E8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57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144F-D7A5-4449-8D50-A032D97B7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8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0067-ABBD-480D-A18E-DB83D68FB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10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AAF8-E44E-4DAB-BD8C-F8CDEC147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83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021F-DCE5-4F21-BE2B-B0E39316C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5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E433-3338-48AB-827C-F2F8E3186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07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A7CF-D127-4F4F-A89A-71BC62346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21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367F-8CE0-43F1-9CC0-60FD64CC5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00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5F00-6793-4FB3-BC55-53F3EBBD1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5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BC3E-F0DB-4EF5-955A-3F6BBEC0F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49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80BA-598B-4EE9-AA1A-562087A6B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62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B9384-5B43-4878-8778-4984BBC7B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97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489A-432E-4178-8D5D-5E8DA6055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1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33E6-6910-4DC4-B047-98EED368F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54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A40D-A504-4DC3-864F-A0D141746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25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37AAF-715C-4708-88BE-8456CEFF5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71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168-E101-48B9-8E74-9B91407FB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24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6F9B-0552-486A-99B9-69F86C0A4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70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125A-7069-4A97-B26A-F35663FE3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73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EA43-21D2-4502-AB17-7B045C94F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2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8243-59B1-4CCE-9269-1CF0832C3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08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07F4-A435-4C26-8131-F03F82FF0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03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A5B8-CE24-4533-959A-64CB68640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573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9119-2B9C-421D-8179-0724621F7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8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A2BE-3FFB-4163-B0C2-356FEE5C0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39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FDA1-8913-4374-A549-828238DFD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14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262B-CBBD-4E10-8120-091329884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1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9B32-B7A1-48E7-9278-9E4C35DC9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76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9594A-DA7E-4BE2-882C-D8909A55B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65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1AC4-2588-48D9-9794-80BD428C1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67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EF3EB-3718-4AB5-A3DD-E3477D58B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32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A2D7-560F-4651-91E4-87CB9C0BA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91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C3EC-3886-49B8-B6DE-4BDE54C80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15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C155-AF92-4BD8-8BF9-FA546D85F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80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0410-DA2B-42C3-85B5-EE09457F5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6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5E31-8DD2-47DA-ADC0-9DC7BEE64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825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24FD7-909C-4C47-A029-C73C85E24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952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9EF1-968B-4A63-B5E2-9D3D58B11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62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93F6-C601-4DA1-B73D-078FA70A2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63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0F18C-DC9F-462B-B44C-F18190AB2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61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58FA-2789-4ACC-906E-4D4A2BD78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0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4F9B-5109-4348-A5B7-6752A0534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60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6DB7E-6D07-4D62-BC12-CC58BB282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380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456F-3BEE-480C-B46A-8F037917B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15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CFDF-CB63-4F62-96AC-9E04721FA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845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A7F3-FA52-485B-88D6-519B46FF7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0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A7FD-4725-4682-A374-D60F55DCE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259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1AF4-B49A-48F7-93E4-FA9BF6034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B599-78D9-4939-810A-5C279E4BA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92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0006-C3EB-4F30-9E26-BDB0FF6A2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91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46B1-E2CC-46A1-A9DB-24EC031D6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8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58AF-B3C9-461D-B1C2-89C494BCD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0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1676-83B6-4447-8A72-E094044D9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57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C871-4DD4-41F6-8DC0-67F7CACB1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4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40CC-F6E8-48A7-9643-37C940670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267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2B6F-8ABC-4503-BE5B-96891CA75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31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B9BB-543E-4044-B0DB-EF9B63E5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0627B-093D-4D06-A6D0-B507977B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072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D02E-EACA-4E8D-93AB-24FB6181F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048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09D1C-8B01-4014-AB34-5DD08C5654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18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8B9C-8A12-447F-99A4-34F9B09DD7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92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581F8-7566-43AC-80BF-21E1862A6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974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7A17-68A8-411F-9C6A-9B2C1B53C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220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7886-A8DF-4EDE-9022-7BEDFE14F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91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E4AD3-E33F-4A86-8877-4254F94A41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7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7562-696B-454D-B98D-C903A9ED7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85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356C-0F0E-4068-96DF-9F241EE5F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462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FB82-CB7B-4239-9948-CCCA09D70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8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E63339B-8EAC-473E-987A-52CC41C69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</p:spPr>
        <p:txBody>
          <a:bodyPr vert="horz" lIns="185166" tIns="92583" rIns="185166" bIns="9258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6" cy="86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988" y="11789156"/>
            <a:ext cx="5459942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l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4916" y="11789156"/>
            <a:ext cx="7409920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ct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79783" y="11789156"/>
            <a:ext cx="1949980" cy="670833"/>
          </a:xfrm>
          <a:prstGeom prst="rect">
            <a:avLst/>
          </a:prstGeom>
        </p:spPr>
        <p:txBody>
          <a:bodyPr vert="horz" lIns="0" tIns="92583" rIns="0" bIns="92583" anchor="b"/>
          <a:lstStyle>
            <a:lvl1pPr algn="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2784A2A-8516-415A-A87A-60D35958C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77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9pPr>
    </p:titleStyle>
    <p:bodyStyle>
      <a:lvl1pPr marL="1212877" indent="-910537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234" kern="1200">
          <a:solidFill>
            <a:schemeClr val="tx1"/>
          </a:solidFill>
          <a:latin typeface="+mn-lt"/>
          <a:ea typeface="+mn-ea"/>
          <a:cs typeface="+mn-cs"/>
        </a:defRPr>
      </a:lvl1pPr>
      <a:lvl2pPr marL="1923025" indent="-62577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359" kern="1200">
          <a:solidFill>
            <a:schemeClr val="tx1"/>
          </a:solidFill>
          <a:latin typeface="+mn-lt"/>
          <a:ea typeface="+mn-ea"/>
          <a:cs typeface="+mn-cs"/>
        </a:defRPr>
      </a:lvl2pPr>
      <a:lvl3pPr marL="2510126" indent="-5062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921" kern="1200">
          <a:solidFill>
            <a:schemeClr val="tx1"/>
          </a:solidFill>
          <a:latin typeface="+mn-lt"/>
          <a:ea typeface="+mn-ea"/>
          <a:cs typeface="+mn-cs"/>
        </a:defRPr>
      </a:lvl3pPr>
      <a:lvl4pPr marL="2995276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484" kern="1200">
          <a:solidFill>
            <a:schemeClr val="tx1"/>
          </a:solidFill>
          <a:latin typeface="+mn-lt"/>
          <a:ea typeface="+mn-ea"/>
          <a:cs typeface="+mn-cs"/>
        </a:defRPr>
      </a:lvl4pPr>
      <a:lvl5pPr marL="3420663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908203" indent="-40499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353697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191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>
          <a:solidFill>
            <a:schemeClr val="tx1"/>
          </a:solidFill>
          <a:latin typeface="+mn-lt"/>
          <a:ea typeface="+mn-ea"/>
          <a:cs typeface="+mn-cs"/>
        </a:defRPr>
      </a:lvl8pPr>
      <a:lvl9pPr marL="5244686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40D60CA-B653-463F-A50D-9F6B55834A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2FAF667-A7AD-4FD1-A5C3-FB1BFCF47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7620010-9DD1-46E8-A796-00002BC75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7EA1D78B-F244-41C6-9848-44DAA0D47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3A4BEAD-BEC8-4F36-A9E9-D957478F2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D8472-353B-4A08-A5BA-33A379258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403A4E62-C272-4686-A1E5-9950F7DDB8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82114" y="3059634"/>
            <a:ext cx="22835524" cy="64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Ġwann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Ġw 5, 5-13</a:t>
            </a:r>
          </a:p>
        </p:txBody>
      </p:sp>
    </p:spTree>
    <p:extLst>
      <p:ext uri="{BB962C8B-B14F-4D97-AF65-F5344CB8AC3E}">
        <p14:creationId xmlns:p14="http://schemas.microsoft.com/office/powerpoint/2010/main" val="174451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82113" y="3812493"/>
            <a:ext cx="22835524" cy="49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R/ 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4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382688" y="4787826"/>
            <a:ext cx="22634374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1988" y="453863"/>
            <a:ext cx="17356307" cy="2589734"/>
          </a:xfrm>
          <a:prstGeom prst="rect">
            <a:avLst/>
          </a:prstGeom>
          <a:noFill/>
        </p:spPr>
        <p:txBody>
          <a:bodyPr wrap="square" lIns="202489" tIns="101244" rIns="202489" bIns="10124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91688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Sebbaħ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Ġerusalemm,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il-Mulej;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faħħar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’l Alla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Sijon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jsaħħaħ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istaneg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bwiebek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jbierek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ġewwa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’l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uliedek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491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73523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2611" y="1475458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jqiegħed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fis-sliem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trufijiet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artek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bl-aħjar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qamħ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ixebbgħek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2611" y="1475458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jibgħat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l-art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kmand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bil-ħeffa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tiġri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kelma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09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850182" y="3740614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66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406376" y="1428018"/>
            <a:ext cx="22586997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jxandar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kelmtu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Ġakobb,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liġijiet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digrieti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Iżrael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406376" y="1427224"/>
            <a:ext cx="22586997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għamel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hekk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ma’ ebda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poplu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ħadd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għarraf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digrieti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665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Għeżież</a:t>
            </a:r>
            <a:r>
              <a:rPr lang="en-GB" altLang="mt-MT" sz="15500" dirty="0">
                <a:cs typeface="Times New Roman" pitchFamily="18" charset="0"/>
              </a:rPr>
              <a:t>, min hu dak li </a:t>
            </a:r>
            <a:r>
              <a:rPr lang="en-GB" altLang="mt-MT" sz="15500" dirty="0" err="1">
                <a:cs typeface="Times New Roman" pitchFamily="18" charset="0"/>
              </a:rPr>
              <a:t>jegħleb</a:t>
            </a:r>
            <a:r>
              <a:rPr lang="en-GB" altLang="mt-MT" sz="15500" dirty="0">
                <a:cs typeface="Times New Roman" pitchFamily="18" charset="0"/>
              </a:rPr>
              <a:t> lid-</a:t>
            </a:r>
            <a:r>
              <a:rPr lang="en-GB" altLang="mt-MT" sz="15500" dirty="0" err="1">
                <a:cs typeface="Times New Roman" pitchFamily="18" charset="0"/>
              </a:rPr>
              <a:t>dinja</a:t>
            </a:r>
            <a:r>
              <a:rPr lang="en-GB" altLang="mt-MT" sz="15500" dirty="0">
                <a:cs typeface="Times New Roman" pitchFamily="18" charset="0"/>
              </a:rPr>
              <a:t>, jekk </a:t>
            </a:r>
            <a:r>
              <a:rPr lang="en-GB" altLang="mt-MT" sz="15500" dirty="0" err="1">
                <a:cs typeface="Times New Roman" pitchFamily="18" charset="0"/>
              </a:rPr>
              <a:t>mhux</a:t>
            </a:r>
            <a:r>
              <a:rPr lang="en-GB" altLang="mt-MT" sz="15500" dirty="0">
                <a:cs typeface="Times New Roman" pitchFamily="18" charset="0"/>
              </a:rPr>
              <a:t> min </a:t>
            </a:r>
            <a:r>
              <a:rPr lang="en-GB" altLang="mt-MT" sz="15500" dirty="0" err="1">
                <a:cs typeface="Times New Roman" pitchFamily="18" charset="0"/>
              </a:rPr>
              <a:t>jemmen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li Ġesù hu 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ta’ Alla? Dan </a:t>
            </a:r>
            <a:r>
              <a:rPr lang="en-GB" altLang="mt-MT" sz="15500" dirty="0" err="1">
                <a:cs typeface="Times New Roman" pitchFamily="18" charset="0"/>
              </a:rPr>
              <a:t>huwa</a:t>
            </a:r>
            <a:r>
              <a:rPr lang="en-GB" altLang="mt-MT" sz="15500" dirty="0">
                <a:cs typeface="Times New Roman" pitchFamily="18" charset="0"/>
              </a:rPr>
              <a:t> dak li </a:t>
            </a:r>
            <a:r>
              <a:rPr lang="en-GB" altLang="mt-MT" sz="15500" dirty="0" err="1">
                <a:cs typeface="Times New Roman" pitchFamily="18" charset="0"/>
              </a:rPr>
              <a:t>ġie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31918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Sebbaħ, Ġerusalemm, il-Mulej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66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30623" y="234590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Is-smewwiet infetħu, u nstama’ leħen il-Missier jgħid: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“Dan hu Ibni l-għażiż, isimgħu lilu!”</a:t>
            </a:r>
          </a:p>
        </p:txBody>
      </p:sp>
    </p:spTree>
    <p:extLst>
      <p:ext uri="{BB962C8B-B14F-4D97-AF65-F5344CB8AC3E}">
        <p14:creationId xmlns:p14="http://schemas.microsoft.com/office/powerpoint/2010/main" val="402446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2114" y="2047792"/>
            <a:ext cx="22835524" cy="889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Luqa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 3, 23-38</a:t>
            </a:r>
          </a:p>
          <a:p>
            <a:pPr algn="ctr">
              <a:defRPr/>
            </a:pP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spc="-332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63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Fil-</a:t>
            </a:r>
            <a:r>
              <a:rPr lang="en-GB" altLang="mt-MT" sz="15500" dirty="0" err="1">
                <a:cs typeface="Times New Roman" pitchFamily="18" charset="0"/>
              </a:rPr>
              <a:t>bidu</a:t>
            </a:r>
            <a:r>
              <a:rPr lang="en-GB" altLang="mt-MT" sz="15500" dirty="0">
                <a:cs typeface="Times New Roman" pitchFamily="18" charset="0"/>
              </a:rPr>
              <a:t> tal-</a:t>
            </a:r>
            <a:r>
              <a:rPr lang="en-GB" altLang="mt-MT" sz="15500" dirty="0" err="1">
                <a:cs typeface="Times New Roman" pitchFamily="18" charset="0"/>
              </a:rPr>
              <a:t>ministeru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tiegħu</a:t>
            </a:r>
            <a:r>
              <a:rPr lang="en-GB" altLang="mt-MT" sz="15500" dirty="0">
                <a:cs typeface="Times New Roman" pitchFamily="18" charset="0"/>
              </a:rPr>
              <a:t> Ġesù </a:t>
            </a:r>
            <a:r>
              <a:rPr lang="en-GB" altLang="mt-MT" sz="15500" dirty="0" err="1">
                <a:cs typeface="Times New Roman" pitchFamily="18" charset="0"/>
              </a:rPr>
              <a:t>kellu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madwar</a:t>
            </a:r>
            <a:r>
              <a:rPr lang="en-GB" altLang="mt-MT" sz="15500" dirty="0">
                <a:cs typeface="Times New Roman" pitchFamily="18" charset="0"/>
              </a:rPr>
              <a:t> it-</a:t>
            </a:r>
            <a:r>
              <a:rPr lang="en-GB" altLang="mt-MT" sz="15500" dirty="0" err="1">
                <a:cs typeface="Times New Roman" pitchFamily="18" charset="0"/>
              </a:rPr>
              <a:t>tletin</a:t>
            </a:r>
            <a:r>
              <a:rPr lang="en-GB" altLang="mt-MT" sz="15500" dirty="0">
                <a:cs typeface="Times New Roman" pitchFamily="18" charset="0"/>
              </a:rPr>
              <a:t> sena.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In-</a:t>
            </a:r>
            <a:r>
              <a:rPr lang="en-GB" altLang="mt-MT" sz="15500" dirty="0" err="1">
                <a:cs typeface="Times New Roman" pitchFamily="18" charset="0"/>
              </a:rPr>
              <a:t>nies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kienu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jaħsbuh</a:t>
            </a:r>
            <a:r>
              <a:rPr lang="en-GB" altLang="mt-MT" sz="15500" dirty="0">
                <a:cs typeface="Times New Roman" pitchFamily="18" charset="0"/>
              </a:rPr>
              <a:t> bin </a:t>
            </a:r>
            <a:r>
              <a:rPr lang="en-GB" altLang="mt-MT" sz="15500" dirty="0" err="1">
                <a:cs typeface="Times New Roman" pitchFamily="18" charset="0"/>
              </a:rPr>
              <a:t>Ġużeppi</a:t>
            </a:r>
            <a:r>
              <a:rPr lang="en-GB" altLang="mt-MT" sz="15500" dirty="0">
                <a:cs typeface="Times New Roman" pitchFamily="18" charset="0"/>
              </a:rPr>
              <a:t>, li kien bin </a:t>
            </a:r>
            <a:r>
              <a:rPr lang="en-GB" altLang="mt-MT" sz="15500" dirty="0" err="1">
                <a:cs typeface="Times New Roman" pitchFamily="18" charset="0"/>
              </a:rPr>
              <a:t>Għeli</a:t>
            </a:r>
            <a:r>
              <a:rPr lang="en-GB" altLang="mt-MT" sz="15500" dirty="0"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048853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Mattat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bin Levi, bin Melki, bin </a:t>
            </a:r>
            <a:r>
              <a:rPr lang="en-GB" altLang="mt-MT" sz="15500" dirty="0" err="1">
                <a:cs typeface="Times New Roman" pitchFamily="18" charset="0"/>
              </a:rPr>
              <a:t>Ġannaj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Ġużeppi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Mattatija</a:t>
            </a:r>
            <a:r>
              <a:rPr lang="en-GB" altLang="mt-MT" sz="15500" dirty="0">
                <a:cs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Għamos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Naħum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Ħesli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Naggaj</a:t>
            </a:r>
            <a:r>
              <a:rPr lang="en-GB" altLang="mt-MT" sz="15500" dirty="0"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971414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Maħat</a:t>
            </a:r>
            <a:r>
              <a:rPr lang="en-GB" altLang="mt-MT" sz="15500" dirty="0">
                <a:cs typeface="Times New Roman" pitchFamily="18" charset="0"/>
              </a:rPr>
              <a:t>, bin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Mattatija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Simgħi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Ġożè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Ġoda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Ġoħanan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Resa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bi</a:t>
            </a:r>
            <a:r>
              <a:rPr lang="en-GB" altLang="mt-MT" sz="15500" dirty="0">
                <a:cs typeface="Times New Roman" pitchFamily="18" charset="0"/>
              </a:rPr>
              <a:t>n </a:t>
            </a:r>
            <a:r>
              <a:rPr lang="en-GB" altLang="mt-MT" sz="15500" dirty="0" err="1">
                <a:cs typeface="Times New Roman" pitchFamily="18" charset="0"/>
              </a:rPr>
              <a:t>Żorobabel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Salatjel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Neri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6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Melki, bin </a:t>
            </a:r>
            <a:r>
              <a:rPr lang="en-GB" altLang="mt-MT" sz="15500" dirty="0" err="1">
                <a:cs typeface="Times New Roman" pitchFamily="18" charset="0"/>
              </a:rPr>
              <a:t>Għaddi</a:t>
            </a:r>
            <a:r>
              <a:rPr lang="en-GB" altLang="mt-MT" sz="15500" dirty="0">
                <a:cs typeface="Times New Roman" pitchFamily="18" charset="0"/>
              </a:rPr>
              <a:t>, bin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Kosam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Elmadan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Għer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Ġożwè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Eligħeżer</a:t>
            </a:r>
            <a:r>
              <a:rPr lang="en-GB" altLang="mt-MT" sz="15500" dirty="0">
                <a:cs typeface="Times New Roman" pitchFamily="18" charset="0"/>
              </a:rPr>
              <a:t>, bin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Ġorim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Mattat</a:t>
            </a:r>
            <a:r>
              <a:rPr lang="en-GB" altLang="mt-MT" sz="15500" dirty="0">
                <a:cs typeface="Times New Roman" pitchFamily="18" charset="0"/>
              </a:rPr>
              <a:t>, bin Levi,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56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Simgħon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Ġuda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Ġużeppi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Ġona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Eljakim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Melija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Menna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Mattata</a:t>
            </a:r>
            <a:r>
              <a:rPr lang="en-GB" altLang="mt-MT" sz="15500" dirty="0">
                <a:cs typeface="Times New Roman" pitchFamily="18" charset="0"/>
              </a:rPr>
              <a:t>, bin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Natan</a:t>
            </a:r>
            <a:r>
              <a:rPr lang="en-GB" altLang="mt-MT" sz="15500" dirty="0">
                <a:cs typeface="Times New Roman" pitchFamily="18" charset="0"/>
              </a:rPr>
              <a:t>, bin David, </a:t>
            </a:r>
          </a:p>
        </p:txBody>
      </p:sp>
    </p:spTree>
    <p:extLst>
      <p:ext uri="{BB962C8B-B14F-4D97-AF65-F5344CB8AC3E}">
        <p14:creationId xmlns:p14="http://schemas.microsoft.com/office/powerpoint/2010/main" val="194636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u d-</a:t>
            </a:r>
            <a:r>
              <a:rPr lang="en-GB" altLang="mt-MT" sz="15500" dirty="0" err="1">
                <a:cs typeface="Times New Roman" pitchFamily="18" charset="0"/>
              </a:rPr>
              <a:t>demm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Ġesù Kristu; </a:t>
            </a:r>
            <a:r>
              <a:rPr lang="en-GB" altLang="mt-MT" sz="15500" dirty="0" err="1">
                <a:cs typeface="Times New Roman" pitchFamily="18" charset="0"/>
              </a:rPr>
              <a:t>mhux</a:t>
            </a:r>
            <a:r>
              <a:rPr lang="en-GB" altLang="mt-MT" sz="15500" dirty="0">
                <a:cs typeface="Times New Roman" pitchFamily="18" charset="0"/>
              </a:rPr>
              <a:t> bl-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biss, iżda bl-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u d-</a:t>
            </a:r>
            <a:r>
              <a:rPr lang="en-GB" altLang="mt-MT" sz="15500" dirty="0" err="1">
                <a:cs typeface="Times New Roman" pitchFamily="18" charset="0"/>
              </a:rPr>
              <a:t>demm</a:t>
            </a:r>
            <a:r>
              <a:rPr lang="en-GB" altLang="mt-MT" sz="15500" dirty="0">
                <a:cs typeface="Times New Roman" pitchFamily="18" charset="0"/>
              </a:rPr>
              <a:t>. U 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hu li </a:t>
            </a:r>
            <a:r>
              <a:rPr lang="en-GB" altLang="mt-MT" sz="15500" dirty="0" err="1">
                <a:cs typeface="Times New Roman" pitchFamily="18" charset="0"/>
              </a:rPr>
              <a:t>jixhed</a:t>
            </a:r>
            <a:r>
              <a:rPr lang="en-GB" altLang="mt-MT" sz="15500" dirty="0">
                <a:cs typeface="Times New Roman" pitchFamily="18" charset="0"/>
              </a:rPr>
              <a:t>, għax 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en-GB" altLang="mt-MT" sz="15500" dirty="0">
                <a:cs typeface="Times New Roman" pitchFamily="18" charset="0"/>
              </a:rPr>
              <a:t> hu l-</a:t>
            </a:r>
            <a:r>
              <a:rPr lang="en-GB" altLang="mt-MT" sz="15500" dirty="0" err="1">
                <a:cs typeface="Times New Roman" pitchFamily="18" charset="0"/>
              </a:rPr>
              <a:t>verità</a:t>
            </a:r>
            <a:r>
              <a:rPr lang="en-GB" altLang="mt-MT" sz="15500" dirty="0">
                <a:cs typeface="Times New Roman" pitchFamily="18" charset="0"/>
              </a:rPr>
              <a:t>.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8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Ġesse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Għobed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Bogħaż</a:t>
            </a:r>
            <a:r>
              <a:rPr lang="en-GB" altLang="mt-MT" sz="15500" dirty="0">
                <a:cs typeface="Times New Roman" pitchFamily="18" charset="0"/>
              </a:rPr>
              <a:t>, bin Sala, bin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Naħson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Għamminadab</a:t>
            </a:r>
            <a:r>
              <a:rPr lang="en-GB" altLang="mt-MT" sz="15500" dirty="0">
                <a:cs typeface="Times New Roman" pitchFamily="18" charset="0"/>
              </a:rPr>
              <a:t>, bin Admin, bin </a:t>
            </a:r>
            <a:r>
              <a:rPr lang="en-GB" altLang="mt-MT" sz="15500" dirty="0" err="1">
                <a:cs typeface="Times New Roman" pitchFamily="18" charset="0"/>
              </a:rPr>
              <a:t>Arni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Ħesron</a:t>
            </a:r>
            <a:r>
              <a:rPr lang="en-GB" altLang="mt-MT" sz="15500" dirty="0">
                <a:cs typeface="Times New Roman" pitchFamily="18" charset="0"/>
              </a:rPr>
              <a:t>, bin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Fares,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57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Ġuda</a:t>
            </a:r>
            <a:r>
              <a:rPr lang="en-GB" altLang="mt-MT" sz="15500" dirty="0">
                <a:cs typeface="Times New Roman" pitchFamily="18" charset="0"/>
              </a:rPr>
              <a:t>, bin Ġakobb, bin </a:t>
            </a:r>
            <a:r>
              <a:rPr lang="en-GB" altLang="mt-MT" sz="15500" dirty="0" err="1">
                <a:cs typeface="Times New Roman" pitchFamily="18" charset="0"/>
              </a:rPr>
              <a:t>Iżakk</a:t>
            </a:r>
            <a:r>
              <a:rPr lang="en-GB" altLang="mt-MT" sz="15500" dirty="0">
                <a:cs typeface="Times New Roman" pitchFamily="18" charset="0"/>
              </a:rPr>
              <a:t>, bin Abraham, bin </a:t>
            </a:r>
            <a:r>
              <a:rPr lang="en-GB" altLang="mt-MT" sz="15500" dirty="0" err="1">
                <a:cs typeface="Times New Roman" pitchFamily="18" charset="0"/>
              </a:rPr>
              <a:t>Teraħ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Naħor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Serug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Regħu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Faleg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Għeber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05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4487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Selaħ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Kajnan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Arfaksad</a:t>
            </a:r>
            <a:r>
              <a:rPr lang="en-GB" altLang="mt-MT" sz="15500" dirty="0">
                <a:cs typeface="Times New Roman" pitchFamily="18" charset="0"/>
              </a:rPr>
              <a:t>, bin Sem, bin </a:t>
            </a:r>
            <a:r>
              <a:rPr lang="en-GB" altLang="mt-MT" sz="15500" dirty="0" err="1">
                <a:cs typeface="Times New Roman" pitchFamily="18" charset="0"/>
              </a:rPr>
              <a:t>Noè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Lamek</a:t>
            </a:r>
            <a:r>
              <a:rPr lang="en-GB" altLang="mt-MT" sz="15500" dirty="0">
                <a:cs typeface="Times New Roman" pitchFamily="18" charset="0"/>
              </a:rPr>
              <a:t>, bin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Metuselaħ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Ħenok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Ġered</a:t>
            </a:r>
            <a:r>
              <a:rPr lang="en-GB" altLang="mt-MT" sz="15500" dirty="0">
                <a:cs typeface="Times New Roman" pitchFamily="18" charset="0"/>
              </a:rPr>
              <a:t>, bin </a:t>
            </a:r>
            <a:r>
              <a:rPr lang="en-GB" altLang="mt-MT" sz="15500" dirty="0" err="1">
                <a:cs typeface="Times New Roman" pitchFamily="18" charset="0"/>
              </a:rPr>
              <a:t>Maħalalel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69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620652"/>
            <a:ext cx="22538504" cy="73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bin </a:t>
            </a:r>
            <a:r>
              <a:rPr lang="en-GB" altLang="mt-MT" sz="15500" dirty="0" err="1">
                <a:cs typeface="Times New Roman" pitchFamily="18" charset="0"/>
              </a:rPr>
              <a:t>Kajnan</a:t>
            </a:r>
            <a:r>
              <a:rPr lang="en-GB" altLang="mt-MT" sz="15500" dirty="0">
                <a:cs typeface="Times New Roman" pitchFamily="18" charset="0"/>
              </a:rPr>
              <a:t>, bin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Enos, bin Set, bin Adam, bin Alla.</a:t>
            </a:r>
          </a:p>
        </p:txBody>
      </p:sp>
    </p:spTree>
    <p:extLst>
      <p:ext uri="{BB962C8B-B14F-4D97-AF65-F5344CB8AC3E}">
        <p14:creationId xmlns:p14="http://schemas.microsoft.com/office/powerpoint/2010/main" val="3355815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113" y="3885396"/>
            <a:ext cx="2283552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44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38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Tlieta</a:t>
            </a:r>
            <a:r>
              <a:rPr lang="en-GB" altLang="mt-MT" sz="15500" dirty="0">
                <a:cs typeface="Times New Roman" pitchFamily="18" charset="0"/>
              </a:rPr>
              <a:t> huma dawk li </a:t>
            </a:r>
            <a:r>
              <a:rPr lang="en-GB" altLang="mt-MT" sz="15500" dirty="0" err="1">
                <a:cs typeface="Times New Roman" pitchFamily="18" charset="0"/>
              </a:rPr>
              <a:t>jixhdu</a:t>
            </a:r>
            <a:r>
              <a:rPr lang="en-GB" altLang="mt-MT" sz="15500" dirty="0">
                <a:cs typeface="Times New Roman" pitchFamily="18" charset="0"/>
              </a:rPr>
              <a:t>: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l-</a:t>
            </a:r>
            <a:r>
              <a:rPr lang="en-GB" altLang="mt-MT" sz="15500" dirty="0" err="1">
                <a:cs typeface="Times New Roman" pitchFamily="18" charset="0"/>
              </a:rPr>
              <a:t>Ispirtu</a:t>
            </a:r>
            <a:r>
              <a:rPr lang="en-GB" altLang="mt-MT" sz="15500" dirty="0">
                <a:cs typeface="Times New Roman" pitchFamily="18" charset="0"/>
              </a:rPr>
              <a:t>, 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u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d-</a:t>
            </a:r>
            <a:r>
              <a:rPr lang="en-GB" altLang="mt-MT" sz="15500" dirty="0" err="1">
                <a:cs typeface="Times New Roman" pitchFamily="18" charset="0"/>
              </a:rPr>
              <a:t>demm</a:t>
            </a:r>
            <a:r>
              <a:rPr lang="en-GB" altLang="mt-MT" sz="15500" dirty="0">
                <a:cs typeface="Times New Roman" pitchFamily="18" charset="0"/>
              </a:rPr>
              <a:t>, u t-</a:t>
            </a:r>
            <a:r>
              <a:rPr lang="en-GB" altLang="mt-MT" sz="15500" dirty="0" err="1">
                <a:cs typeface="Times New Roman" pitchFamily="18" charset="0"/>
              </a:rPr>
              <a:t>tlieta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jaqblu</a:t>
            </a:r>
            <a:r>
              <a:rPr lang="en-GB" altLang="mt-MT" sz="15500" dirty="0">
                <a:cs typeface="Times New Roman" pitchFamily="18" charset="0"/>
              </a:rPr>
              <a:t> fix-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tagħhom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Jekk aħna </a:t>
            </a:r>
            <a:r>
              <a:rPr lang="en-GB" altLang="mt-MT" sz="15500" dirty="0" err="1">
                <a:cs typeface="Times New Roman" pitchFamily="18" charset="0"/>
              </a:rPr>
              <a:t>nilqgħu</a:t>
            </a:r>
            <a:r>
              <a:rPr lang="en-GB" altLang="mt-MT" sz="15500" dirty="0">
                <a:cs typeface="Times New Roman" pitchFamily="18" charset="0"/>
              </a:rPr>
              <a:t> x-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2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tal-</a:t>
            </a:r>
            <a:r>
              <a:rPr lang="en-GB" altLang="mt-MT" sz="15500" dirty="0" err="1">
                <a:cs typeface="Times New Roman" pitchFamily="18" charset="0"/>
              </a:rPr>
              <a:t>bnedmin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ix-xhieda</a:t>
            </a:r>
            <a:r>
              <a:rPr lang="en-GB" altLang="mt-MT" sz="15500" dirty="0">
                <a:cs typeface="Times New Roman" pitchFamily="18" charset="0"/>
              </a:rPr>
              <a:t> ta’ Alla </a:t>
            </a:r>
            <a:r>
              <a:rPr lang="en-GB" altLang="mt-MT" sz="15500" dirty="0" err="1">
                <a:cs typeface="Times New Roman" pitchFamily="18" charset="0"/>
              </a:rPr>
              <a:t>hija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aqwa</a:t>
            </a:r>
            <a:r>
              <a:rPr lang="en-GB" altLang="mt-MT" sz="15500" dirty="0">
                <a:cs typeface="Times New Roman" pitchFamily="18" charset="0"/>
              </a:rPr>
              <a:t>; din </a:t>
            </a:r>
            <a:r>
              <a:rPr lang="en-GB" altLang="mt-MT" sz="15500" dirty="0" err="1">
                <a:cs typeface="Times New Roman" pitchFamily="18" charset="0"/>
              </a:rPr>
              <a:t>hija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r>
              <a:rPr lang="en-GB" altLang="mt-MT" sz="15500" dirty="0">
                <a:cs typeface="Times New Roman" pitchFamily="18" charset="0"/>
              </a:rPr>
              <a:t> li Alla jagħti </a:t>
            </a:r>
            <a:r>
              <a:rPr lang="en-GB" altLang="mt-MT" sz="15500" dirty="0" err="1">
                <a:cs typeface="Times New Roman" pitchFamily="18" charset="0"/>
              </a:rPr>
              <a:t>dwar</a:t>
            </a:r>
            <a:r>
              <a:rPr lang="en-GB" altLang="mt-MT" sz="15500" dirty="0">
                <a:cs typeface="Times New Roman" pitchFamily="18" charset="0"/>
              </a:rPr>
              <a:t> Ibnu. U min </a:t>
            </a:r>
            <a:r>
              <a:rPr lang="en-GB" altLang="mt-MT" sz="15500" dirty="0" err="1">
                <a:cs typeface="Times New Roman" pitchFamily="18" charset="0"/>
              </a:rPr>
              <a:t>jemmen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lill-Iben</a:t>
            </a:r>
            <a:r>
              <a:rPr lang="en-GB" altLang="mt-MT" sz="15500" dirty="0">
                <a:cs typeface="Times New Roman" pitchFamily="18" charset="0"/>
              </a:rPr>
              <a:t> ta’ Alla </a:t>
            </a:r>
            <a:r>
              <a:rPr lang="en-GB" altLang="mt-MT" sz="15500" dirty="0" err="1">
                <a:cs typeface="Times New Roman" pitchFamily="18" charset="0"/>
              </a:rPr>
              <a:t>għandu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5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din </a:t>
            </a:r>
            <a:r>
              <a:rPr lang="en-GB" altLang="mt-MT" sz="15500" dirty="0" err="1">
                <a:cs typeface="Times New Roman" pitchFamily="18" charset="0"/>
              </a:rPr>
              <a:t>ix-xhieda</a:t>
            </a:r>
            <a:r>
              <a:rPr lang="en-GB" altLang="mt-MT" sz="15500" dirty="0">
                <a:cs typeface="Times New Roman" pitchFamily="18" charset="0"/>
              </a:rPr>
              <a:t> fih </a:t>
            </a:r>
            <a:r>
              <a:rPr lang="en-GB" altLang="mt-MT" sz="15500" dirty="0" err="1">
                <a:cs typeface="Times New Roman" pitchFamily="18" charset="0"/>
              </a:rPr>
              <a:t>innifsu</a:t>
            </a:r>
            <a:r>
              <a:rPr lang="en-GB" altLang="mt-MT" sz="15500" dirty="0">
                <a:cs typeface="Times New Roman" pitchFamily="18" charset="0"/>
              </a:rPr>
              <a:t>, iżda min ma </a:t>
            </a:r>
            <a:r>
              <a:rPr lang="en-GB" altLang="mt-MT" sz="15500" dirty="0" err="1">
                <a:cs typeface="Times New Roman" pitchFamily="18" charset="0"/>
              </a:rPr>
              <a:t>jemminx</a:t>
            </a:r>
            <a:r>
              <a:rPr lang="en-GB" altLang="mt-MT" sz="15500" dirty="0">
                <a:cs typeface="Times New Roman" pitchFamily="18" charset="0"/>
              </a:rPr>
              <a:t> lil Alla jkun </a:t>
            </a:r>
            <a:r>
              <a:rPr lang="en-GB" altLang="mt-MT" sz="15500" dirty="0" err="1">
                <a:cs typeface="Times New Roman" pitchFamily="18" charset="0"/>
              </a:rPr>
              <a:t>igiddeb</a:t>
            </a:r>
            <a:r>
              <a:rPr lang="en-GB" altLang="mt-MT" sz="15500" dirty="0">
                <a:cs typeface="Times New Roman" pitchFamily="18" charset="0"/>
              </a:rPr>
              <a:t> lil Alla, għax ma </a:t>
            </a:r>
            <a:r>
              <a:rPr lang="en-GB" altLang="mt-MT" sz="15500" dirty="0" err="1">
                <a:cs typeface="Times New Roman" pitchFamily="18" charset="0"/>
              </a:rPr>
              <a:t>jkunx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jilqa</a:t>
            </a:r>
            <a:r>
              <a:rPr lang="en-GB" altLang="mt-MT" sz="15500" dirty="0">
                <a:cs typeface="Times New Roman" pitchFamily="18" charset="0"/>
              </a:rPr>
              <a:t>’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x-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r>
              <a:rPr lang="en-GB" altLang="mt-MT" sz="15500" dirty="0">
                <a:cs typeface="Times New Roman" pitchFamily="18" charset="0"/>
              </a:rPr>
              <a:t> li Alla jagħti </a:t>
            </a:r>
            <a:r>
              <a:rPr lang="en-GB" altLang="mt-MT" sz="15500" dirty="0" err="1">
                <a:cs typeface="Times New Roman" pitchFamily="18" charset="0"/>
              </a:rPr>
              <a:t>dwar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3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Ibnu. U x-</a:t>
            </a:r>
            <a:r>
              <a:rPr lang="en-GB" altLang="mt-MT" sz="15500" dirty="0" err="1">
                <a:cs typeface="Times New Roman" pitchFamily="18" charset="0"/>
              </a:rPr>
              <a:t>xhieda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hija</a:t>
            </a:r>
            <a:r>
              <a:rPr lang="en-GB" altLang="mt-MT" sz="15500" dirty="0">
                <a:cs typeface="Times New Roman" pitchFamily="18" charset="0"/>
              </a:rPr>
              <a:t> din: li Alla tana 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 ta’ </a:t>
            </a:r>
            <a:r>
              <a:rPr lang="en-GB" altLang="mt-MT" sz="15500" dirty="0" err="1">
                <a:cs typeface="Times New Roman" pitchFamily="18" charset="0"/>
              </a:rPr>
              <a:t>dejjem</a:t>
            </a:r>
            <a:r>
              <a:rPr lang="en-GB" altLang="mt-MT" sz="15500" dirty="0">
                <a:cs typeface="Times New Roman" pitchFamily="18" charset="0"/>
              </a:rPr>
              <a:t>, u din il-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tinsab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f’Ibnu</a:t>
            </a:r>
            <a:r>
              <a:rPr lang="en-GB" altLang="mt-MT" sz="15500" dirty="0">
                <a:cs typeface="Times New Roman" pitchFamily="18" charset="0"/>
              </a:rPr>
              <a:t>. Min </a:t>
            </a:r>
            <a:r>
              <a:rPr lang="en-GB" altLang="mt-MT" sz="15500" dirty="0" err="1">
                <a:cs typeface="Times New Roman" pitchFamily="18" charset="0"/>
              </a:rPr>
              <a:t>għandu</a:t>
            </a:r>
            <a:r>
              <a:rPr lang="en-GB" altLang="mt-MT" sz="15500" dirty="0">
                <a:cs typeface="Times New Roman" pitchFamily="18" charset="0"/>
              </a:rPr>
              <a:t> 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għandu</a:t>
            </a:r>
            <a:r>
              <a:rPr lang="en-GB" altLang="mt-MT" sz="15500" dirty="0">
                <a:cs typeface="Times New Roman" pitchFamily="18" charset="0"/>
              </a:rPr>
              <a:t> 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; min ma</a:t>
            </a:r>
          </a:p>
        </p:txBody>
      </p:sp>
    </p:spTree>
    <p:extLst>
      <p:ext uri="{BB962C8B-B14F-4D97-AF65-F5344CB8AC3E}">
        <p14:creationId xmlns:p14="http://schemas.microsoft.com/office/powerpoint/2010/main" val="14077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għandux</a:t>
            </a:r>
            <a:r>
              <a:rPr lang="en-GB" altLang="mt-MT" sz="15500" dirty="0">
                <a:cs typeface="Times New Roman" pitchFamily="18" charset="0"/>
              </a:rPr>
              <a:t> 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ta’ Alla ma </a:t>
            </a:r>
            <a:r>
              <a:rPr lang="en-GB" altLang="mt-MT" sz="15500" dirty="0" err="1">
                <a:cs typeface="Times New Roman" pitchFamily="18" charset="0"/>
              </a:rPr>
              <a:t>għandux</a:t>
            </a:r>
            <a:r>
              <a:rPr lang="en-GB" altLang="mt-MT" sz="15500" dirty="0">
                <a:cs typeface="Times New Roman" pitchFamily="18" charset="0"/>
              </a:rPr>
              <a:t> il-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Dan </a:t>
            </a:r>
            <a:r>
              <a:rPr lang="en-GB" altLang="mt-MT" sz="15500" dirty="0" err="1">
                <a:cs typeface="Times New Roman" pitchFamily="18" charset="0"/>
              </a:rPr>
              <a:t>ktibtu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lilkom</a:t>
            </a:r>
            <a:r>
              <a:rPr lang="en-GB" altLang="mt-MT" sz="15500" dirty="0">
                <a:cs typeface="Times New Roman" pitchFamily="18" charset="0"/>
              </a:rPr>
              <a:t>, li </a:t>
            </a:r>
            <a:r>
              <a:rPr lang="en-GB" altLang="mt-MT" sz="15500" dirty="0" err="1">
                <a:cs typeface="Times New Roman" pitchFamily="18" charset="0"/>
              </a:rPr>
              <a:t>temmnu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fl-isem</a:t>
            </a:r>
            <a:r>
              <a:rPr lang="en-GB" altLang="mt-MT" sz="15500" dirty="0">
                <a:cs typeface="Times New Roman" pitchFamily="18" charset="0"/>
              </a:rPr>
              <a:t> tal-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ta’ Alla biex </a:t>
            </a:r>
            <a:r>
              <a:rPr lang="en-GB" altLang="mt-MT" sz="15500" dirty="0" err="1">
                <a:cs typeface="Times New Roman" pitchFamily="18" charset="0"/>
              </a:rPr>
              <a:t>tkunu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tafu</a:t>
            </a:r>
            <a:r>
              <a:rPr lang="en-GB" altLang="mt-MT" sz="15500" dirty="0">
                <a:cs typeface="Times New Roman" pitchFamily="18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288598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733914" y="3812493"/>
            <a:ext cx="22127201" cy="497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intom </a:t>
            </a:r>
            <a:r>
              <a:rPr lang="en-GB" altLang="mt-MT" sz="15500" dirty="0" err="1">
                <a:cs typeface="Times New Roman" pitchFamily="18" charset="0"/>
              </a:rPr>
              <a:t>għandkom</a:t>
            </a:r>
            <a:r>
              <a:rPr lang="en-GB" altLang="mt-MT" sz="15500" dirty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 ta’ </a:t>
            </a:r>
            <a:r>
              <a:rPr lang="en-GB" altLang="mt-MT" sz="15500" dirty="0" err="1">
                <a:cs typeface="Times New Roman" pitchFamily="18" charset="0"/>
              </a:rPr>
              <a:t>dejjem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16875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1178</TotalTime>
  <Words>626</Words>
  <Application>Microsoft Office PowerPoint</Application>
  <PresentationFormat>Custom</PresentationFormat>
  <Paragraphs>66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35</vt:i4>
      </vt:variant>
    </vt:vector>
  </HeadingPairs>
  <TitlesOfParts>
    <vt:vector size="55" baseType="lpstr">
      <vt:lpstr>Wingdings 3</vt:lpstr>
      <vt:lpstr>Book Antiqua</vt:lpstr>
      <vt:lpstr>Arial</vt:lpstr>
      <vt:lpstr>Calibri</vt:lpstr>
      <vt:lpstr>Lucida Sans</vt:lpstr>
      <vt:lpstr>Malta</vt:lpstr>
      <vt:lpstr>Wingdings 2</vt:lpstr>
      <vt:lpstr>Wingdings</vt:lpstr>
      <vt:lpstr>Times New Roman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5_Default Design</vt:lpstr>
      <vt:lpstr>1_Theme1</vt:lpstr>
      <vt:lpstr>5_Theme1</vt:lpstr>
      <vt:lpstr>6_Theme1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126</cp:revision>
  <dcterms:created xsi:type="dcterms:W3CDTF">2008-12-28T11:50:57Z</dcterms:created>
  <dcterms:modified xsi:type="dcterms:W3CDTF">2023-11-08T06:59:34Z</dcterms:modified>
</cp:coreProperties>
</file>