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6" r:id="rId1"/>
    <p:sldMasterId id="2147483979" r:id="rId2"/>
    <p:sldMasterId id="2147484004" r:id="rId3"/>
    <p:sldMasterId id="2147484030" r:id="rId4"/>
    <p:sldMasterId id="2147484081" r:id="rId5"/>
  </p:sldMasterIdLst>
  <p:notesMasterIdLst>
    <p:notesMasterId r:id="rId71"/>
  </p:notesMasterIdLst>
  <p:sldIdLst>
    <p:sldId id="925" r:id="rId6"/>
    <p:sldId id="1072" r:id="rId7"/>
    <p:sldId id="966" r:id="rId8"/>
    <p:sldId id="967" r:id="rId9"/>
    <p:sldId id="968" r:id="rId10"/>
    <p:sldId id="969" r:id="rId11"/>
    <p:sldId id="970" r:id="rId12"/>
    <p:sldId id="1071" r:id="rId13"/>
    <p:sldId id="371" r:id="rId14"/>
    <p:sldId id="881" r:id="rId15"/>
    <p:sldId id="882" r:id="rId16"/>
    <p:sldId id="1087" r:id="rId17"/>
    <p:sldId id="1088" r:id="rId18"/>
    <p:sldId id="1089" r:id="rId19"/>
    <p:sldId id="1090" r:id="rId20"/>
    <p:sldId id="1091" r:id="rId21"/>
    <p:sldId id="909" r:id="rId22"/>
    <p:sldId id="910" r:id="rId23"/>
    <p:sldId id="1093" r:id="rId24"/>
    <p:sldId id="887" r:id="rId25"/>
    <p:sldId id="889" r:id="rId26"/>
    <p:sldId id="890" r:id="rId27"/>
    <p:sldId id="1094" r:id="rId28"/>
    <p:sldId id="1074" r:id="rId29"/>
    <p:sldId id="892" r:id="rId30"/>
    <p:sldId id="1095" r:id="rId31"/>
    <p:sldId id="1092" r:id="rId32"/>
    <p:sldId id="1096" r:id="rId33"/>
    <p:sldId id="1098" r:id="rId34"/>
    <p:sldId id="1097" r:id="rId35"/>
    <p:sldId id="895" r:id="rId36"/>
    <p:sldId id="896" r:id="rId37"/>
    <p:sldId id="1099" r:id="rId38"/>
    <p:sldId id="1100" r:id="rId39"/>
    <p:sldId id="1101" r:id="rId40"/>
    <p:sldId id="911" r:id="rId41"/>
    <p:sldId id="972" r:id="rId42"/>
    <p:sldId id="900" r:id="rId43"/>
    <p:sldId id="1075" r:id="rId44"/>
    <p:sldId id="901" r:id="rId45"/>
    <p:sldId id="902" r:id="rId46"/>
    <p:sldId id="1102" r:id="rId47"/>
    <p:sldId id="1103" r:id="rId48"/>
    <p:sldId id="1104" r:id="rId49"/>
    <p:sldId id="1105" r:id="rId50"/>
    <p:sldId id="1106" r:id="rId51"/>
    <p:sldId id="1107" r:id="rId52"/>
    <p:sldId id="1108" r:id="rId53"/>
    <p:sldId id="1109" r:id="rId54"/>
    <p:sldId id="1110" r:id="rId55"/>
    <p:sldId id="1111" r:id="rId56"/>
    <p:sldId id="1112" r:id="rId57"/>
    <p:sldId id="906" r:id="rId58"/>
    <p:sldId id="912" r:id="rId59"/>
    <p:sldId id="1076" r:id="rId60"/>
    <p:sldId id="1077" r:id="rId61"/>
    <p:sldId id="1078" r:id="rId62"/>
    <p:sldId id="1079" r:id="rId63"/>
    <p:sldId id="1080" r:id="rId64"/>
    <p:sldId id="1081" r:id="rId65"/>
    <p:sldId id="1082" r:id="rId66"/>
    <p:sldId id="1083" r:id="rId67"/>
    <p:sldId id="1084" r:id="rId68"/>
    <p:sldId id="1085" r:id="rId69"/>
    <p:sldId id="1086" r:id="rId70"/>
  </p:sldIdLst>
  <p:sldSz cx="23399750" cy="12599988"/>
  <p:notesSz cx="6858000" cy="9144000"/>
  <p:defaultTextStyle>
    <a:defPPr>
      <a:defRPr lang="en-US"/>
    </a:defPPr>
    <a:lvl1pPr marL="0" algn="l" defTabSz="2057009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1pPr>
    <a:lvl2pPr marL="1028505" algn="l" defTabSz="2057009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2pPr>
    <a:lvl3pPr marL="2057009" algn="l" defTabSz="2057009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3pPr>
    <a:lvl4pPr marL="3085514" algn="l" defTabSz="2057009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4pPr>
    <a:lvl5pPr marL="4114018" algn="l" defTabSz="2057009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5pPr>
    <a:lvl6pPr marL="5142523" algn="l" defTabSz="2057009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6pPr>
    <a:lvl7pPr marL="6171027" algn="l" defTabSz="2057009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7pPr>
    <a:lvl8pPr marL="7199532" algn="l" defTabSz="2057009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8pPr>
    <a:lvl9pPr marL="8228036" algn="l" defTabSz="2057009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2" userDrawn="1">
          <p15:clr>
            <a:srgbClr val="A4A3A4"/>
          </p15:clr>
        </p15:guide>
        <p15:guide id="2" pos="3227" userDrawn="1">
          <p15:clr>
            <a:srgbClr val="A4A3A4"/>
          </p15:clr>
        </p15:guide>
        <p15:guide id="3" orient="horz" pos="3969" userDrawn="1">
          <p15:clr>
            <a:srgbClr val="A4A3A4"/>
          </p15:clr>
        </p15:guide>
        <p15:guide id="4" pos="737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fred Caruana" initials="A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5C2C04"/>
    <a:srgbClr val="006600"/>
    <a:srgbClr val="6F3505"/>
    <a:srgbClr val="002A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9" autoAdjust="0"/>
    <p:restoredTop sz="94660"/>
  </p:normalViewPr>
  <p:slideViewPr>
    <p:cSldViewPr>
      <p:cViewPr varScale="1">
        <p:scale>
          <a:sx n="57" d="100"/>
          <a:sy n="57" d="100"/>
        </p:scale>
        <p:origin x="534" y="102"/>
      </p:cViewPr>
      <p:guideLst>
        <p:guide orient="horz" pos="2362"/>
        <p:guide pos="3227"/>
        <p:guide orient="horz" pos="3969"/>
        <p:guide pos="73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slide" Target="slides/slide61.xml"/><Relationship Id="rId7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slide" Target="slides/slide65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6" Type="http://schemas.openxmlformats.org/officeDocument/2006/relationships/tableStyles" Target="tableStyles.xml"/><Relationship Id="rId7" Type="http://schemas.openxmlformats.org/officeDocument/2006/relationships/slide" Target="slides/slide2.xml"/><Relationship Id="rId7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A6543-ECF0-48A4-9D30-848E18C535FF}" type="datetimeFigureOut">
              <a:rPr lang="en-GB" smtClean="0"/>
              <a:pPr/>
              <a:t>29/12/2023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08987-2629-4C5E-87EE-9486CB3FC6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46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57009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1pPr>
    <a:lvl2pPr marL="1028505" algn="l" defTabSz="2057009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2pPr>
    <a:lvl3pPr marL="2057009" algn="l" defTabSz="2057009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3pPr>
    <a:lvl4pPr marL="3085514" algn="l" defTabSz="2057009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4pPr>
    <a:lvl5pPr marL="4114018" algn="l" defTabSz="2057009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5pPr>
    <a:lvl6pPr marL="5142523" algn="l" defTabSz="2057009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6pPr>
    <a:lvl7pPr marL="6171027" algn="l" defTabSz="2057009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7pPr>
    <a:lvl8pPr marL="7199532" algn="l" defTabSz="2057009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8pPr>
    <a:lvl9pPr marL="8228036" algn="l" defTabSz="2057009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9763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6063" y="685800"/>
            <a:ext cx="63658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t-M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CE5E-9425-4996-9A9B-BCF059114427}" type="slidenum">
              <a:rPr lang="mt-MT" smtClean="0">
                <a:solidFill>
                  <a:prstClr val="black"/>
                </a:solidFill>
              </a:rPr>
              <a:pPr/>
              <a:t>29</a:t>
            </a:fld>
            <a:endParaRPr lang="mt-M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0965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6A14CD-246F-4A1C-9680-06011F50A20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33734691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EEDF3-B5B9-4ECF-9DED-BBB6F3B065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32896150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EEDF3-B5B9-4ECF-9DED-BBB6F3B065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7946579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9B48A6-23EC-4107-B2ED-FFB77AA970B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5820215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7460383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7956316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1591591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6760726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64041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20570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43F22A-2CEE-4B84-A7D5-6093CEBE003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20570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0098234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181912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6063" y="685800"/>
            <a:ext cx="63658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t-M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CE5E-9425-4996-9A9B-BCF059114427}" type="slidenum">
              <a:rPr lang="mt-MT" smtClean="0">
                <a:solidFill>
                  <a:prstClr val="black"/>
                </a:solidFill>
              </a:rPr>
              <a:pPr/>
              <a:t>19</a:t>
            </a:fld>
            <a:endParaRPr lang="mt-M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972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6063" y="685800"/>
            <a:ext cx="63658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t-M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CE5E-9425-4996-9A9B-BCF059114427}" type="slidenum">
              <a:rPr lang="mt-MT" smtClean="0">
                <a:solidFill>
                  <a:prstClr val="black"/>
                </a:solidFill>
              </a:rPr>
              <a:pPr/>
              <a:t>20</a:t>
            </a:fld>
            <a:endParaRPr lang="mt-M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630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6063" y="685800"/>
            <a:ext cx="63658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t-M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CE5E-9425-4996-9A9B-BCF059114427}" type="slidenum">
              <a:rPr lang="mt-MT" smtClean="0">
                <a:solidFill>
                  <a:prstClr val="black"/>
                </a:solidFill>
              </a:rPr>
              <a:pPr/>
              <a:t>22</a:t>
            </a:fld>
            <a:endParaRPr lang="mt-M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630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6063" y="685800"/>
            <a:ext cx="63658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t-M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CE5E-9425-4996-9A9B-BCF059114427}" type="slidenum">
              <a:rPr lang="mt-MT" smtClean="0">
                <a:solidFill>
                  <a:prstClr val="black"/>
                </a:solidFill>
              </a:rPr>
              <a:pPr/>
              <a:t>23</a:t>
            </a:fld>
            <a:endParaRPr lang="mt-M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278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6063" y="685800"/>
            <a:ext cx="63658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t-M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CE5E-9425-4996-9A9B-BCF059114427}" type="slidenum">
              <a:rPr lang="mt-MT" smtClean="0">
                <a:solidFill>
                  <a:prstClr val="black"/>
                </a:solidFill>
              </a:rPr>
              <a:pPr/>
              <a:t>25</a:t>
            </a:fld>
            <a:endParaRPr lang="mt-M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6300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6063" y="685800"/>
            <a:ext cx="63658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t-M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CE5E-9425-4996-9A9B-BCF059114427}" type="slidenum">
              <a:rPr lang="mt-MT" smtClean="0">
                <a:solidFill>
                  <a:prstClr val="black"/>
                </a:solidFill>
              </a:rPr>
              <a:pPr/>
              <a:t>26</a:t>
            </a:fld>
            <a:endParaRPr lang="mt-M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397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6063" y="685800"/>
            <a:ext cx="63658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t-M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CE5E-9425-4996-9A9B-BCF059114427}" type="slidenum">
              <a:rPr lang="mt-MT" smtClean="0">
                <a:solidFill>
                  <a:prstClr val="black"/>
                </a:solidFill>
              </a:rPr>
              <a:pPr/>
              <a:t>28</a:t>
            </a:fld>
            <a:endParaRPr lang="mt-M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614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2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6" cy="32199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12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24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37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4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062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074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087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099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9CA0-8990-445B-86A6-396F1DF23A4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29/12/2023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7E7F-1412-44A1-8647-6268DCBCDF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00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9CA0-8990-445B-86A6-396F1DF23A4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29/12/2023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7E7F-1412-44A1-8647-6268DCBCDF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167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3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9CA0-8990-445B-86A6-396F1DF23A4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29/12/2023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7E7F-1412-44A1-8647-6268DCBCDF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189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69988" y="505371"/>
            <a:ext cx="21059776" cy="107508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DBD020C-04CE-4A44-814E-C9D6B0973B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99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2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6" cy="32199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12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24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37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4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062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074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087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099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610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424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4484">
                <a:solidFill>
                  <a:schemeClr val="tx1">
                    <a:tint val="75000"/>
                  </a:schemeClr>
                </a:solidFill>
              </a:defRPr>
            </a:lvl1pPr>
            <a:lvl2pPr marL="1012488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2024975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 marL="3037463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4pPr>
            <a:lvl5pPr marL="4049951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5pPr>
            <a:lvl6pPr marL="5062438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6pPr>
            <a:lvl7pPr marL="6074926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7pPr>
            <a:lvl8pPr marL="7087414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8pPr>
            <a:lvl9pPr marL="8099902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807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39999"/>
            <a:ext cx="10334889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89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173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488" indent="0">
              <a:buNone/>
              <a:defRPr sz="4484" b="1"/>
            </a:lvl2pPr>
            <a:lvl3pPr marL="2024975" indent="0">
              <a:buNone/>
              <a:defRPr sz="3937" b="1"/>
            </a:lvl3pPr>
            <a:lvl4pPr marL="3037463" indent="0">
              <a:buNone/>
              <a:defRPr sz="3500" b="1"/>
            </a:lvl4pPr>
            <a:lvl5pPr marL="4049951" indent="0">
              <a:buNone/>
              <a:defRPr sz="3500" b="1"/>
            </a:lvl5pPr>
            <a:lvl6pPr marL="5062438" indent="0">
              <a:buNone/>
              <a:defRPr sz="3500" b="1"/>
            </a:lvl6pPr>
            <a:lvl7pPr marL="6074926" indent="0">
              <a:buNone/>
              <a:defRPr sz="3500" b="1"/>
            </a:lvl7pPr>
            <a:lvl8pPr marL="7087414" indent="0">
              <a:buNone/>
              <a:defRPr sz="3500" b="1"/>
            </a:lvl8pPr>
            <a:lvl9pPr marL="80999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29"/>
            <a:ext cx="1033895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49" y="2820416"/>
            <a:ext cx="10343015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488" indent="0">
              <a:buNone/>
              <a:defRPr sz="4484" b="1"/>
            </a:lvl2pPr>
            <a:lvl3pPr marL="2024975" indent="0">
              <a:buNone/>
              <a:defRPr sz="3937" b="1"/>
            </a:lvl3pPr>
            <a:lvl4pPr marL="3037463" indent="0">
              <a:buNone/>
              <a:defRPr sz="3500" b="1"/>
            </a:lvl4pPr>
            <a:lvl5pPr marL="4049951" indent="0">
              <a:buNone/>
              <a:defRPr sz="3500" b="1"/>
            </a:lvl5pPr>
            <a:lvl6pPr marL="5062438" indent="0">
              <a:buNone/>
              <a:defRPr sz="3500" b="1"/>
            </a:lvl6pPr>
            <a:lvl7pPr marL="6074926" indent="0">
              <a:buNone/>
              <a:defRPr sz="3500" b="1"/>
            </a:lvl7pPr>
            <a:lvl8pPr marL="7087414" indent="0">
              <a:buNone/>
              <a:defRPr sz="3500" b="1"/>
            </a:lvl8pPr>
            <a:lvl9pPr marL="80999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3995829"/>
            <a:ext cx="10343015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607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8164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290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9CA0-8990-445B-86A6-396F1DF23A4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29/12/2023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7E7F-1412-44A1-8647-6268DCBCDF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3385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lvl6pPr>
              <a:defRPr sz="4484"/>
            </a:lvl6pPr>
            <a:lvl7pPr>
              <a:defRPr sz="4484"/>
            </a:lvl7pPr>
            <a:lvl8pPr>
              <a:defRPr sz="4484"/>
            </a:lvl8pPr>
            <a:lvl9pPr>
              <a:defRPr sz="44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7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488" indent="0">
              <a:buNone/>
              <a:defRPr sz="2625"/>
            </a:lvl2pPr>
            <a:lvl3pPr marL="2024975" indent="0">
              <a:buNone/>
              <a:defRPr sz="2187"/>
            </a:lvl3pPr>
            <a:lvl4pPr marL="3037463" indent="0">
              <a:buNone/>
              <a:defRPr sz="1968"/>
            </a:lvl4pPr>
            <a:lvl5pPr marL="4049951" indent="0">
              <a:buNone/>
              <a:defRPr sz="1968"/>
            </a:lvl5pPr>
            <a:lvl6pPr marL="5062438" indent="0">
              <a:buNone/>
              <a:defRPr sz="1968"/>
            </a:lvl6pPr>
            <a:lvl7pPr marL="6074926" indent="0">
              <a:buNone/>
              <a:defRPr sz="1968"/>
            </a:lvl7pPr>
            <a:lvl8pPr marL="7087414" indent="0">
              <a:buNone/>
              <a:defRPr sz="1968"/>
            </a:lvl8pPr>
            <a:lvl9pPr marL="80999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805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7108"/>
            </a:lvl1pPr>
            <a:lvl2pPr marL="1012488" indent="0">
              <a:buNone/>
              <a:defRPr sz="6234"/>
            </a:lvl2pPr>
            <a:lvl3pPr marL="2024975" indent="0">
              <a:buNone/>
              <a:defRPr sz="5359"/>
            </a:lvl3pPr>
            <a:lvl4pPr marL="3037463" indent="0">
              <a:buNone/>
              <a:defRPr sz="4484"/>
            </a:lvl4pPr>
            <a:lvl5pPr marL="4049951" indent="0">
              <a:buNone/>
              <a:defRPr sz="4484"/>
            </a:lvl5pPr>
            <a:lvl6pPr marL="5062438" indent="0">
              <a:buNone/>
              <a:defRPr sz="4484"/>
            </a:lvl6pPr>
            <a:lvl7pPr marL="6074926" indent="0">
              <a:buNone/>
              <a:defRPr sz="4484"/>
            </a:lvl7pPr>
            <a:lvl8pPr marL="7087414" indent="0">
              <a:buNone/>
              <a:defRPr sz="4484"/>
            </a:lvl8pPr>
            <a:lvl9pPr marL="8099902" indent="0">
              <a:buNone/>
              <a:defRPr sz="448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488" indent="0">
              <a:buNone/>
              <a:defRPr sz="2625"/>
            </a:lvl2pPr>
            <a:lvl3pPr marL="2024975" indent="0">
              <a:buNone/>
              <a:defRPr sz="2187"/>
            </a:lvl3pPr>
            <a:lvl4pPr marL="3037463" indent="0">
              <a:buNone/>
              <a:defRPr sz="1968"/>
            </a:lvl4pPr>
            <a:lvl5pPr marL="4049951" indent="0">
              <a:buNone/>
              <a:defRPr sz="1968"/>
            </a:lvl5pPr>
            <a:lvl6pPr marL="5062438" indent="0">
              <a:buNone/>
              <a:defRPr sz="1968"/>
            </a:lvl6pPr>
            <a:lvl7pPr marL="6074926" indent="0">
              <a:buNone/>
              <a:defRPr sz="1968"/>
            </a:lvl7pPr>
            <a:lvl8pPr marL="7087414" indent="0">
              <a:buNone/>
              <a:defRPr sz="1968"/>
            </a:lvl8pPr>
            <a:lvl9pPr marL="80999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6972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3128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3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0833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6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12488" indent="0" algn="ctr">
              <a:buNone/>
              <a:defRPr/>
            </a:lvl2pPr>
            <a:lvl3pPr marL="2024975" indent="0" algn="ctr">
              <a:buNone/>
              <a:defRPr/>
            </a:lvl3pPr>
            <a:lvl4pPr marL="3037463" indent="0" algn="ctr">
              <a:buNone/>
              <a:defRPr/>
            </a:lvl4pPr>
            <a:lvl5pPr marL="4049951" indent="0" algn="ctr">
              <a:buNone/>
              <a:defRPr/>
            </a:lvl5pPr>
            <a:lvl6pPr marL="5062438" indent="0" algn="ctr">
              <a:buNone/>
              <a:defRPr/>
            </a:lvl6pPr>
            <a:lvl7pPr marL="6074926" indent="0" algn="ctr">
              <a:buNone/>
              <a:defRPr/>
            </a:lvl7pPr>
            <a:lvl8pPr marL="7087414" indent="0" algn="ctr">
              <a:buNone/>
              <a:defRPr/>
            </a:lvl8pPr>
            <a:lvl9pPr marL="809990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9259348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72E869E-A06C-49E9-A95F-0E3A21D675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961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69992" y="504635"/>
            <a:ext cx="21059777" cy="107508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1920A-650F-4B0C-937D-C616DBB92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25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2" y="3914972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6" cy="32199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12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24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37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4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062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074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087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099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815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9098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7468"/>
            <a:ext cx="19889788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4484">
                <a:solidFill>
                  <a:schemeClr val="tx1">
                    <a:tint val="75000"/>
                  </a:schemeClr>
                </a:solidFill>
              </a:defRPr>
            </a:lvl1pPr>
            <a:lvl2pPr marL="1012488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2024975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 marL="3037463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4pPr>
            <a:lvl5pPr marL="4049951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5pPr>
            <a:lvl6pPr marL="5062438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6pPr>
            <a:lvl7pPr marL="6074926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7pPr>
            <a:lvl8pPr marL="7087414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8pPr>
            <a:lvl9pPr marL="8099902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992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4484">
                <a:solidFill>
                  <a:schemeClr val="tx1">
                    <a:tint val="75000"/>
                  </a:schemeClr>
                </a:solidFill>
              </a:defRPr>
            </a:lvl1pPr>
            <a:lvl2pPr marL="1012488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2024975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 marL="3037463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4pPr>
            <a:lvl5pPr marL="4049951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5pPr>
            <a:lvl6pPr marL="5062438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6pPr>
            <a:lvl7pPr marL="6074926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7pPr>
            <a:lvl8pPr marL="7087414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8pPr>
            <a:lvl9pPr marL="8099902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9CA0-8990-445B-86A6-396F1DF23A4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29/12/2023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7E7F-1412-44A1-8647-6268DCBCDF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5754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009"/>
            <a:ext cx="10334889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40009"/>
            <a:ext cx="10334889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4978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488" indent="0">
              <a:buNone/>
              <a:defRPr sz="4484" b="1"/>
            </a:lvl2pPr>
            <a:lvl3pPr marL="2024975" indent="0">
              <a:buNone/>
              <a:defRPr sz="3937" b="1"/>
            </a:lvl3pPr>
            <a:lvl4pPr marL="3037463" indent="0">
              <a:buNone/>
              <a:defRPr sz="3500" b="1"/>
            </a:lvl4pPr>
            <a:lvl5pPr marL="4049951" indent="0">
              <a:buNone/>
              <a:defRPr sz="3500" b="1"/>
            </a:lvl5pPr>
            <a:lvl6pPr marL="5062438" indent="0">
              <a:buNone/>
              <a:defRPr sz="3500" b="1"/>
            </a:lvl6pPr>
            <a:lvl7pPr marL="6074926" indent="0">
              <a:buNone/>
              <a:defRPr sz="3500" b="1"/>
            </a:lvl7pPr>
            <a:lvl8pPr marL="7087414" indent="0">
              <a:buNone/>
              <a:defRPr sz="3500" b="1"/>
            </a:lvl8pPr>
            <a:lvl9pPr marL="80999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29"/>
            <a:ext cx="1033895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60" y="2820416"/>
            <a:ext cx="10343015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488" indent="0">
              <a:buNone/>
              <a:defRPr sz="4484" b="1"/>
            </a:lvl2pPr>
            <a:lvl3pPr marL="2024975" indent="0">
              <a:buNone/>
              <a:defRPr sz="3937" b="1"/>
            </a:lvl3pPr>
            <a:lvl4pPr marL="3037463" indent="0">
              <a:buNone/>
              <a:defRPr sz="3500" b="1"/>
            </a:lvl4pPr>
            <a:lvl5pPr marL="4049951" indent="0">
              <a:buNone/>
              <a:defRPr sz="3500" b="1"/>
            </a:lvl5pPr>
            <a:lvl6pPr marL="5062438" indent="0">
              <a:buNone/>
              <a:defRPr sz="3500" b="1"/>
            </a:lvl6pPr>
            <a:lvl7pPr marL="6074926" indent="0">
              <a:buNone/>
              <a:defRPr sz="3500" b="1"/>
            </a:lvl7pPr>
            <a:lvl8pPr marL="7087414" indent="0">
              <a:buNone/>
              <a:defRPr sz="3500" b="1"/>
            </a:lvl8pPr>
            <a:lvl9pPr marL="80999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60" y="3995829"/>
            <a:ext cx="10343015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3914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8968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7574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4" y="502475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lvl6pPr>
              <a:defRPr sz="4484"/>
            </a:lvl6pPr>
            <a:lvl7pPr>
              <a:defRPr sz="4484"/>
            </a:lvl7pPr>
            <a:lvl8pPr>
              <a:defRPr sz="4484"/>
            </a:lvl8pPr>
            <a:lvl9pPr>
              <a:defRPr sz="44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71"/>
            <a:ext cx="7698357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488" indent="0">
              <a:buNone/>
              <a:defRPr sz="2625"/>
            </a:lvl2pPr>
            <a:lvl3pPr marL="2024975" indent="0">
              <a:buNone/>
              <a:defRPr sz="2187"/>
            </a:lvl3pPr>
            <a:lvl4pPr marL="3037463" indent="0">
              <a:buNone/>
              <a:defRPr sz="1968"/>
            </a:lvl4pPr>
            <a:lvl5pPr marL="4049951" indent="0">
              <a:buNone/>
              <a:defRPr sz="1968"/>
            </a:lvl5pPr>
            <a:lvl6pPr marL="5062438" indent="0">
              <a:buNone/>
              <a:defRPr sz="1968"/>
            </a:lvl6pPr>
            <a:lvl7pPr marL="6074926" indent="0">
              <a:buNone/>
              <a:defRPr sz="1968"/>
            </a:lvl7pPr>
            <a:lvl8pPr marL="7087414" indent="0">
              <a:buNone/>
              <a:defRPr sz="1968"/>
            </a:lvl8pPr>
            <a:lvl9pPr marL="80999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9901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7108"/>
            </a:lvl1pPr>
            <a:lvl2pPr marL="1012488" indent="0">
              <a:buNone/>
              <a:defRPr sz="6234"/>
            </a:lvl2pPr>
            <a:lvl3pPr marL="2024975" indent="0">
              <a:buNone/>
              <a:defRPr sz="5359"/>
            </a:lvl3pPr>
            <a:lvl4pPr marL="3037463" indent="0">
              <a:buNone/>
              <a:defRPr sz="4484"/>
            </a:lvl4pPr>
            <a:lvl5pPr marL="4049951" indent="0">
              <a:buNone/>
              <a:defRPr sz="4484"/>
            </a:lvl5pPr>
            <a:lvl6pPr marL="5062438" indent="0">
              <a:buNone/>
              <a:defRPr sz="4484"/>
            </a:lvl6pPr>
            <a:lvl7pPr marL="6074926" indent="0">
              <a:buNone/>
              <a:defRPr sz="4484"/>
            </a:lvl7pPr>
            <a:lvl8pPr marL="7087414" indent="0">
              <a:buNone/>
              <a:defRPr sz="4484"/>
            </a:lvl8pPr>
            <a:lvl9pPr marL="8099902" indent="0">
              <a:buNone/>
              <a:defRPr sz="448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488" indent="0">
              <a:buNone/>
              <a:defRPr sz="2625"/>
            </a:lvl2pPr>
            <a:lvl3pPr marL="2024975" indent="0">
              <a:buNone/>
              <a:defRPr sz="2187"/>
            </a:lvl3pPr>
            <a:lvl4pPr marL="3037463" indent="0">
              <a:buNone/>
              <a:defRPr sz="1968"/>
            </a:lvl4pPr>
            <a:lvl5pPr marL="4049951" indent="0">
              <a:buNone/>
              <a:defRPr sz="1968"/>
            </a:lvl5pPr>
            <a:lvl6pPr marL="5062438" indent="0">
              <a:buNone/>
              <a:defRPr sz="1968"/>
            </a:lvl6pPr>
            <a:lvl7pPr marL="6074926" indent="0">
              <a:buNone/>
              <a:defRPr sz="1968"/>
            </a:lvl7pPr>
            <a:lvl8pPr marL="7087414" indent="0">
              <a:buNone/>
              <a:defRPr sz="1968"/>
            </a:lvl8pPr>
            <a:lvl9pPr marL="80999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1878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7631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5393"/>
            <a:ext cx="5264943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5393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5109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808" y="1251251"/>
            <a:ext cx="24375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9975" y="7979992"/>
            <a:ext cx="19889788" cy="3628797"/>
          </a:xfrm>
        </p:spPr>
        <p:txBody>
          <a:bodyPr/>
          <a:lstStyle>
            <a:lvl1pPr marR="20250" algn="l">
              <a:defRPr sz="8858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9975" y="5207995"/>
            <a:ext cx="19889788" cy="2771998"/>
          </a:xfrm>
        </p:spPr>
        <p:txBody>
          <a:bodyPr lIns="203683" anchor="b"/>
          <a:lstStyle>
            <a:lvl1pPr marL="0" indent="0" algn="l">
              <a:spcBef>
                <a:spcPts val="0"/>
              </a:spcBef>
              <a:buNone/>
              <a:defRPr sz="4484">
                <a:solidFill>
                  <a:schemeClr val="tx1"/>
                </a:solidFill>
              </a:defRPr>
            </a:lvl1pPr>
            <a:lvl2pPr marL="1012488" indent="0" algn="ctr">
              <a:buNone/>
            </a:lvl2pPr>
            <a:lvl3pPr marL="2024975" indent="0" algn="ctr">
              <a:buNone/>
            </a:lvl3pPr>
            <a:lvl4pPr marL="3037463" indent="0" algn="ctr">
              <a:buNone/>
            </a:lvl4pPr>
            <a:lvl5pPr marL="4049951" indent="0" algn="ctr">
              <a:buNone/>
            </a:lvl5pPr>
            <a:lvl6pPr marL="5062438" indent="0" algn="ctr">
              <a:buNone/>
            </a:lvl6pPr>
            <a:lvl7pPr marL="6074926" indent="0" algn="ctr">
              <a:buNone/>
            </a:lvl7pPr>
            <a:lvl8pPr marL="7087414" indent="0" algn="ctr">
              <a:buNone/>
            </a:lvl8pPr>
            <a:lvl9pPr marL="8099902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7AB120-940A-404D-977A-7B982844B185}" type="datetimeFigureOut">
              <a:rPr lang="en-US"/>
              <a:pPr>
                <a:defRPr/>
              </a:pPr>
              <a:t>12/29/2023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289958-A2FD-4AE2-8762-01CD631C15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1640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3C036-346F-4A8D-8C41-E26123AC22AD}" type="datetimeFigureOut">
              <a:rPr lang="en-US"/>
              <a:pPr>
                <a:defRPr/>
              </a:pPr>
              <a:t>12/29/2023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3E2D4-74D5-4425-9719-686DB9CBC4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027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39999"/>
            <a:ext cx="10334889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89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9CA0-8990-445B-86A6-396F1DF23A4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29/12/2023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7E7F-1412-44A1-8647-6268DCBCDF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268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57995" y="1971664"/>
            <a:ext cx="11058006" cy="1063999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02489" tIns="101244" rIns="202489" bIns="101244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373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8740" y="1"/>
            <a:ext cx="14108913" cy="12153739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02489" tIns="101244" rIns="202489" bIns="101244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373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902483" y="2296524"/>
            <a:ext cx="7559993" cy="30427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89" tIns="101244" rIns="202489" bIns="101244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209838" y="1"/>
            <a:ext cx="7019926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89" tIns="101244" rIns="202489" bIns="101244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209838" y="7839993"/>
            <a:ext cx="8189912" cy="20999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89" tIns="101244" rIns="202489" bIns="101244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209838" y="1"/>
            <a:ext cx="3509962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89" tIns="101244" rIns="202489" bIns="101244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222028" y="7802078"/>
            <a:ext cx="5350254" cy="47979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89" tIns="101244" rIns="202489" bIns="101244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209838" y="7839992"/>
            <a:ext cx="4094957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89" tIns="101244" rIns="202489" bIns="101244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209838" y="2519998"/>
            <a:ext cx="8189912" cy="53199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89" tIns="101244" rIns="202489" bIns="101244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209838" y="3219997"/>
            <a:ext cx="8189912" cy="461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89" tIns="101244" rIns="202489" bIns="101244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34973" y="7839992"/>
            <a:ext cx="12674865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89" tIns="101244" rIns="202489" bIns="101244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4985" y="7839992"/>
            <a:ext cx="13649854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89" tIns="101244" rIns="202489" bIns="101244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8428" y="4479997"/>
            <a:ext cx="14429846" cy="33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89" tIns="101244" rIns="202489" bIns="101244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8428" y="3919996"/>
            <a:ext cx="14429846" cy="39199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89" tIns="101244" rIns="202489" bIns="101244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99876" y="7839992"/>
            <a:ext cx="3509962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89" tIns="101244" rIns="202489" bIns="101244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0306" y="737917"/>
            <a:ext cx="21762579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50615" y="1251251"/>
            <a:ext cx="69063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2179" y="1251251"/>
            <a:ext cx="69061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5614" y="1251251"/>
            <a:ext cx="24375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8738" y="1251251"/>
            <a:ext cx="24375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9675" y="1251251"/>
            <a:ext cx="93436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8982" y="2483385"/>
            <a:ext cx="14632644" cy="1795904"/>
          </a:xfrm>
        </p:spPr>
        <p:txBody>
          <a:bodyPr lIns="166649" bIns="0"/>
          <a:lstStyle>
            <a:lvl1pPr marL="121499" indent="0">
              <a:buNone/>
              <a:defRPr sz="4484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982" y="940800"/>
            <a:ext cx="20872577" cy="1427998"/>
          </a:xfrm>
        </p:spPr>
        <p:txBody>
          <a:bodyPr tIns="129616"/>
          <a:lstStyle>
            <a:lvl1pPr algn="l">
              <a:buNone/>
              <a:defRPr sz="8421" b="0" cap="none" spc="-332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3E7657-D3ED-48AA-8AE4-4D06379F8731}" type="datetimeFigureOut">
              <a:rPr lang="en-US"/>
              <a:pPr>
                <a:defRPr/>
              </a:pPr>
              <a:t>12/29/2023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5132D4-72C4-4175-A06F-9FA1363093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716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8" y="940800"/>
            <a:ext cx="21059776" cy="1679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270" y="3252887"/>
            <a:ext cx="10334889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3155" y="3252887"/>
            <a:ext cx="10334889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8C44B5-98BE-46DE-A934-FDF4ECA1736D}" type="datetimeFigureOut">
              <a:rPr lang="en-US"/>
              <a:pPr>
                <a:defRPr/>
              </a:pPr>
              <a:t>12/29/2023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79378E-BE13-4E85-99B3-24F031D93D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0117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737917"/>
            <a:ext cx="22692882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438" y="1251251"/>
            <a:ext cx="117810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873" y="1251251"/>
            <a:ext cx="69063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25" y="1251251"/>
            <a:ext cx="24375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" y="1251251"/>
            <a:ext cx="24375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872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3435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80933" y="1251251"/>
            <a:ext cx="24375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4058" y="1251251"/>
            <a:ext cx="20311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994" y="1251251"/>
            <a:ext cx="93438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859" y="940800"/>
            <a:ext cx="19889788" cy="1679999"/>
          </a:xfrm>
        </p:spPr>
        <p:txBody>
          <a:bodyPr/>
          <a:lstStyle>
            <a:lvl1pPr>
              <a:defRPr sz="8858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3324998"/>
            <a:ext cx="10338954" cy="1175414"/>
          </a:xfrm>
        </p:spPr>
        <p:txBody>
          <a:bodyPr anchor="ctr"/>
          <a:lstStyle>
            <a:lvl1pPr marL="161998" indent="0" algn="l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86749" y="3324998"/>
            <a:ext cx="10343015" cy="1175414"/>
          </a:xfrm>
        </p:spPr>
        <p:txBody>
          <a:bodyPr anchor="ctr"/>
          <a:lstStyle>
            <a:lvl1pPr marL="161998" indent="0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9988" y="4517912"/>
            <a:ext cx="1033895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4517912"/>
            <a:ext cx="10343015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7FDBE9-6475-42F5-A94D-9D11F025D48B}" type="datetimeFigureOut">
              <a:rPr lang="en-US"/>
              <a:pPr>
                <a:defRPr/>
              </a:pPr>
              <a:t>12/29/2023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2108D4-166D-4609-A8A6-0E1E499BFC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03932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940800"/>
            <a:ext cx="19889788" cy="1679999"/>
          </a:xfrm>
        </p:spPr>
        <p:txBody>
          <a:bodyPr/>
          <a:lstStyle>
            <a:lvl1pPr>
              <a:defRPr sz="8858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7A45D-778A-450E-96C5-5D9A1A2838FC}" type="datetimeFigureOut">
              <a:rPr lang="en-US"/>
              <a:pPr>
                <a:defRPr/>
              </a:pPr>
              <a:t>12/29/2023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8B0A0-FAF8-4108-A9DC-325D8C19C2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6622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9400B9-D683-46A5-B9B8-944A4C823DDE}" type="datetimeFigureOut">
              <a:rPr lang="en-US"/>
              <a:pPr>
                <a:defRPr/>
              </a:pPr>
              <a:t>12/29/2023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15CAFD-721F-4A39-B754-695AAAD661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17606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81" y="501666"/>
            <a:ext cx="21059776" cy="2134998"/>
          </a:xfrm>
        </p:spPr>
        <p:txBody>
          <a:bodyPr anchor="ctr"/>
          <a:lstStyle>
            <a:lvl1pPr algn="l">
              <a:buNone/>
              <a:defRPr sz="7983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4982" y="2636665"/>
            <a:ext cx="6434931" cy="8399992"/>
          </a:xfrm>
        </p:spPr>
        <p:txBody>
          <a:bodyPr/>
          <a:lstStyle>
            <a:lvl1pPr marL="121499" indent="0">
              <a:buNone/>
              <a:defRPr sz="3937"/>
            </a:lvl1pPr>
            <a:lvl2pPr>
              <a:buNone/>
              <a:defRPr sz="2625"/>
            </a:lvl2pPr>
            <a:lvl3pPr>
              <a:buNone/>
              <a:defRPr sz="2187"/>
            </a:lvl3pPr>
            <a:lvl4pPr>
              <a:buNone/>
              <a:defRPr sz="1968"/>
            </a:lvl4pPr>
            <a:lvl5pPr>
              <a:buNone/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74907" y="2636665"/>
            <a:ext cx="14039850" cy="8399992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67787-B998-4047-A35F-2ADE3191A257}" type="datetimeFigureOut">
              <a:rPr lang="en-US"/>
              <a:pPr>
                <a:defRPr/>
              </a:pPr>
              <a:t>12/29/2023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D4422-7CA0-4709-9942-685FF1F5BA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2571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2490" y="1"/>
            <a:ext cx="22461324" cy="345041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30305" y="3462081"/>
            <a:ext cx="2247351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838570" y="2193594"/>
            <a:ext cx="242082" cy="329058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558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548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228566" y="2473594"/>
            <a:ext cx="242082" cy="329058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558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548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338885" y="2663177"/>
            <a:ext cx="242084" cy="329060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55839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548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9976" y="810699"/>
            <a:ext cx="17549812" cy="1289301"/>
          </a:xfrm>
        </p:spPr>
        <p:txBody>
          <a:bodyPr anchor="b"/>
          <a:lstStyle>
            <a:lvl1pPr algn="l">
              <a:buNone/>
              <a:defRPr sz="4702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1805" y="3479385"/>
            <a:ext cx="22463760" cy="9113117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108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9976" y="2113123"/>
            <a:ext cx="17549812" cy="1259999"/>
          </a:xfrm>
        </p:spPr>
        <p:txBody>
          <a:bodyPr/>
          <a:lstStyle>
            <a:lvl1pPr marL="60749" indent="0">
              <a:spcBef>
                <a:spcPts val="0"/>
              </a:spcBef>
              <a:buNone/>
              <a:defRPr sz="3062">
                <a:solidFill>
                  <a:srgbClr val="FFFFFF"/>
                </a:solidFill>
              </a:defRPr>
            </a:lvl1pPr>
            <a:lvl2pPr>
              <a:defRPr sz="2625"/>
            </a:lvl2pPr>
            <a:lvl3pPr>
              <a:defRPr sz="2187"/>
            </a:lvl3pPr>
            <a:lvl4pPr>
              <a:defRPr sz="1968"/>
            </a:lvl4pPr>
            <a:lvl5pPr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74823" y="102085"/>
            <a:ext cx="5459942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A61D6D-C3CA-4F8E-92F3-9D9AC442608A}" type="datetimeFigureOut">
              <a:rPr lang="en-US"/>
              <a:pPr>
                <a:defRPr/>
              </a:pPr>
              <a:t>12/29/2023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976" y="102085"/>
            <a:ext cx="14234847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034765" y="102085"/>
            <a:ext cx="1169988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6F9757-DE5F-44E2-A591-12C990B4F0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45236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AED67-3F7C-445D-A99B-C8EE707C3C34}" type="datetimeFigureOut">
              <a:rPr lang="en-US"/>
              <a:pPr>
                <a:defRPr/>
              </a:pPr>
              <a:t>12/29/2023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C8F73-8DB6-41E7-880D-F24B4E1E5E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3164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7"/>
            <a:ext cx="5069946" cy="10750823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984" y="504587"/>
            <a:ext cx="15014839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3F1B0-1AC0-4939-BE3E-89001884F3FE}" type="datetimeFigureOut">
              <a:rPr lang="en-US"/>
              <a:pPr>
                <a:defRPr/>
              </a:pPr>
              <a:t>12/29/2023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10A96-5444-4716-BD4D-7AD9C7538C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4352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40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80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2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60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040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880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720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A3EC-12A9-4F78-96C4-88B75DBB07AF}" type="datetimeFigureOut">
              <a:rPr lang="en-GB" smtClean="0"/>
              <a:pPr/>
              <a:t>29/12/2023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BEC3-39B8-48DA-A35E-BB4ED0C3D4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78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488" indent="0">
              <a:buNone/>
              <a:defRPr sz="4484" b="1"/>
            </a:lvl2pPr>
            <a:lvl3pPr marL="2024975" indent="0">
              <a:buNone/>
              <a:defRPr sz="3937" b="1"/>
            </a:lvl3pPr>
            <a:lvl4pPr marL="3037463" indent="0">
              <a:buNone/>
              <a:defRPr sz="3500" b="1"/>
            </a:lvl4pPr>
            <a:lvl5pPr marL="4049951" indent="0">
              <a:buNone/>
              <a:defRPr sz="3500" b="1"/>
            </a:lvl5pPr>
            <a:lvl6pPr marL="5062438" indent="0">
              <a:buNone/>
              <a:defRPr sz="3500" b="1"/>
            </a:lvl6pPr>
            <a:lvl7pPr marL="6074926" indent="0">
              <a:buNone/>
              <a:defRPr sz="3500" b="1"/>
            </a:lvl7pPr>
            <a:lvl8pPr marL="7087414" indent="0">
              <a:buNone/>
              <a:defRPr sz="3500" b="1"/>
            </a:lvl8pPr>
            <a:lvl9pPr marL="80999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29"/>
            <a:ext cx="1033895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49" y="2820416"/>
            <a:ext cx="10343015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488" indent="0">
              <a:buNone/>
              <a:defRPr sz="4484" b="1"/>
            </a:lvl2pPr>
            <a:lvl3pPr marL="2024975" indent="0">
              <a:buNone/>
              <a:defRPr sz="3937" b="1"/>
            </a:lvl3pPr>
            <a:lvl4pPr marL="3037463" indent="0">
              <a:buNone/>
              <a:defRPr sz="3500" b="1"/>
            </a:lvl4pPr>
            <a:lvl5pPr marL="4049951" indent="0">
              <a:buNone/>
              <a:defRPr sz="3500" b="1"/>
            </a:lvl5pPr>
            <a:lvl6pPr marL="5062438" indent="0">
              <a:buNone/>
              <a:defRPr sz="3500" b="1"/>
            </a:lvl6pPr>
            <a:lvl7pPr marL="6074926" indent="0">
              <a:buNone/>
              <a:defRPr sz="3500" b="1"/>
            </a:lvl7pPr>
            <a:lvl8pPr marL="7087414" indent="0">
              <a:buNone/>
              <a:defRPr sz="3500" b="1"/>
            </a:lvl8pPr>
            <a:lvl9pPr marL="80999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3995829"/>
            <a:ext cx="10343015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9CA0-8990-445B-86A6-396F1DF23A4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29/12/2023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7E7F-1412-44A1-8647-6268DCBCDF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8198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A3EC-12A9-4F78-96C4-88B75DBB07AF}" type="datetimeFigureOut">
              <a:rPr lang="en-GB" smtClean="0"/>
              <a:pPr/>
              <a:t>29/12/2023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BEC3-39B8-48DA-A35E-BB4ED0C3D4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0574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>
                <a:solidFill>
                  <a:schemeClr val="tx1">
                    <a:tint val="75000"/>
                  </a:schemeClr>
                </a:solidFill>
              </a:defRPr>
            </a:lvl1pPr>
            <a:lvl2pPr marL="840014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680027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3pPr>
            <a:lvl4pPr marL="2520041" indent="0">
              <a:buNone/>
              <a:defRPr sz="2572">
                <a:solidFill>
                  <a:schemeClr val="tx1">
                    <a:tint val="75000"/>
                  </a:schemeClr>
                </a:solidFill>
              </a:defRPr>
            </a:lvl4pPr>
            <a:lvl5pPr marL="3360054" indent="0">
              <a:buNone/>
              <a:defRPr sz="2572">
                <a:solidFill>
                  <a:schemeClr val="tx1">
                    <a:tint val="75000"/>
                  </a:schemeClr>
                </a:solidFill>
              </a:defRPr>
            </a:lvl5pPr>
            <a:lvl6pPr marL="4200068" indent="0">
              <a:buNone/>
              <a:defRPr sz="2572">
                <a:solidFill>
                  <a:schemeClr val="tx1">
                    <a:tint val="75000"/>
                  </a:schemeClr>
                </a:solidFill>
              </a:defRPr>
            </a:lvl6pPr>
            <a:lvl7pPr marL="5040081" indent="0">
              <a:buNone/>
              <a:defRPr sz="2572">
                <a:solidFill>
                  <a:schemeClr val="tx1">
                    <a:tint val="75000"/>
                  </a:schemeClr>
                </a:solidFill>
              </a:defRPr>
            </a:lvl7pPr>
            <a:lvl8pPr marL="5880095" indent="0">
              <a:buNone/>
              <a:defRPr sz="2572">
                <a:solidFill>
                  <a:schemeClr val="tx1">
                    <a:tint val="75000"/>
                  </a:schemeClr>
                </a:solidFill>
              </a:defRPr>
            </a:lvl8pPr>
            <a:lvl9pPr marL="6720108" indent="0">
              <a:buNone/>
              <a:defRPr sz="25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A3EC-12A9-4F78-96C4-88B75DBB07AF}" type="datetimeFigureOut">
              <a:rPr lang="en-GB" smtClean="0"/>
              <a:pPr/>
              <a:t>29/12/2023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BEC3-39B8-48DA-A35E-BB4ED0C3D4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7370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A3EC-12A9-4F78-96C4-88B75DBB07AF}" type="datetimeFigureOut">
              <a:rPr lang="en-GB" smtClean="0"/>
              <a:pPr/>
              <a:t>29/12/2023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BEC3-39B8-48DA-A35E-BB4ED0C3D4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91866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A3EC-12A9-4F78-96C4-88B75DBB07AF}" type="datetimeFigureOut">
              <a:rPr lang="en-GB" smtClean="0"/>
              <a:pPr/>
              <a:t>29/12/2023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BEC3-39B8-48DA-A35E-BB4ED0C3D4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9100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A3EC-12A9-4F78-96C4-88B75DBB07AF}" type="datetimeFigureOut">
              <a:rPr lang="en-GB" smtClean="0"/>
              <a:pPr/>
              <a:t>29/12/2023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BEC3-39B8-48DA-A35E-BB4ED0C3D4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23424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A3EC-12A9-4F78-96C4-88B75DBB07AF}" type="datetimeFigureOut">
              <a:rPr lang="en-GB" smtClean="0"/>
              <a:pPr/>
              <a:t>29/12/2023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BEC3-39B8-48DA-A35E-BB4ED0C3D4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01206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A3EC-12A9-4F78-96C4-88B75DBB07AF}" type="datetimeFigureOut">
              <a:rPr lang="en-GB" smtClean="0"/>
              <a:pPr/>
              <a:t>29/12/2023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BEC3-39B8-48DA-A35E-BB4ED0C3D4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40858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A3EC-12A9-4F78-96C4-88B75DBB07AF}" type="datetimeFigureOut">
              <a:rPr lang="en-GB" smtClean="0"/>
              <a:pPr/>
              <a:t>29/12/2023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BEC3-39B8-48DA-A35E-BB4ED0C3D4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78247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A3EC-12A9-4F78-96C4-88B75DBB07AF}" type="datetimeFigureOut">
              <a:rPr lang="en-GB" smtClean="0"/>
              <a:pPr/>
              <a:t>29/12/2023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BEC3-39B8-48DA-A35E-BB4ED0C3D4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4743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A3EC-12A9-4F78-96C4-88B75DBB07AF}" type="datetimeFigureOut">
              <a:rPr lang="en-GB" smtClean="0"/>
              <a:pPr/>
              <a:t>29/12/2023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BEC3-39B8-48DA-A35E-BB4ED0C3D4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7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9CA0-8990-445B-86A6-396F1DF23A4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29/12/2023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7E7F-1412-44A1-8647-6268DCBCDF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22023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69992" y="504635"/>
            <a:ext cx="21059777" cy="107508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1920A-650F-4B0C-937D-C616DBB92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71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9CA0-8990-445B-86A6-396F1DF23A4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29/12/2023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7E7F-1412-44A1-8647-6268DCBCDF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69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lvl6pPr>
              <a:defRPr sz="4484"/>
            </a:lvl6pPr>
            <a:lvl7pPr>
              <a:defRPr sz="4484"/>
            </a:lvl7pPr>
            <a:lvl8pPr>
              <a:defRPr sz="4484"/>
            </a:lvl8pPr>
            <a:lvl9pPr>
              <a:defRPr sz="44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7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488" indent="0">
              <a:buNone/>
              <a:defRPr sz="2625"/>
            </a:lvl2pPr>
            <a:lvl3pPr marL="2024975" indent="0">
              <a:buNone/>
              <a:defRPr sz="2187"/>
            </a:lvl3pPr>
            <a:lvl4pPr marL="3037463" indent="0">
              <a:buNone/>
              <a:defRPr sz="1968"/>
            </a:lvl4pPr>
            <a:lvl5pPr marL="4049951" indent="0">
              <a:buNone/>
              <a:defRPr sz="1968"/>
            </a:lvl5pPr>
            <a:lvl6pPr marL="5062438" indent="0">
              <a:buNone/>
              <a:defRPr sz="1968"/>
            </a:lvl6pPr>
            <a:lvl7pPr marL="6074926" indent="0">
              <a:buNone/>
              <a:defRPr sz="1968"/>
            </a:lvl7pPr>
            <a:lvl8pPr marL="7087414" indent="0">
              <a:buNone/>
              <a:defRPr sz="1968"/>
            </a:lvl8pPr>
            <a:lvl9pPr marL="80999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9CA0-8990-445B-86A6-396F1DF23A4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29/12/2023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7E7F-1412-44A1-8647-6268DCBCDF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74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7108"/>
            </a:lvl1pPr>
            <a:lvl2pPr marL="1012488" indent="0">
              <a:buNone/>
              <a:defRPr sz="6234"/>
            </a:lvl2pPr>
            <a:lvl3pPr marL="2024975" indent="0">
              <a:buNone/>
              <a:defRPr sz="5359"/>
            </a:lvl3pPr>
            <a:lvl4pPr marL="3037463" indent="0">
              <a:buNone/>
              <a:defRPr sz="4484"/>
            </a:lvl4pPr>
            <a:lvl5pPr marL="4049951" indent="0">
              <a:buNone/>
              <a:defRPr sz="4484"/>
            </a:lvl5pPr>
            <a:lvl6pPr marL="5062438" indent="0">
              <a:buNone/>
              <a:defRPr sz="4484"/>
            </a:lvl6pPr>
            <a:lvl7pPr marL="6074926" indent="0">
              <a:buNone/>
              <a:defRPr sz="4484"/>
            </a:lvl7pPr>
            <a:lvl8pPr marL="7087414" indent="0">
              <a:buNone/>
              <a:defRPr sz="4484"/>
            </a:lvl8pPr>
            <a:lvl9pPr marL="8099902" indent="0">
              <a:buNone/>
              <a:defRPr sz="4484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488" indent="0">
              <a:buNone/>
              <a:defRPr sz="2625"/>
            </a:lvl2pPr>
            <a:lvl3pPr marL="2024975" indent="0">
              <a:buNone/>
              <a:defRPr sz="2187"/>
            </a:lvl3pPr>
            <a:lvl4pPr marL="3037463" indent="0">
              <a:buNone/>
              <a:defRPr sz="1968"/>
            </a:lvl4pPr>
            <a:lvl5pPr marL="4049951" indent="0">
              <a:buNone/>
              <a:defRPr sz="1968"/>
            </a:lvl5pPr>
            <a:lvl6pPr marL="5062438" indent="0">
              <a:buNone/>
              <a:defRPr sz="1968"/>
            </a:lvl6pPr>
            <a:lvl7pPr marL="6074926" indent="0">
              <a:buNone/>
              <a:defRPr sz="1968"/>
            </a:lvl7pPr>
            <a:lvl8pPr marL="7087414" indent="0">
              <a:buNone/>
              <a:defRPr sz="1968"/>
            </a:lvl8pPr>
            <a:lvl9pPr marL="80999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9CA0-8990-445B-86A6-396F1DF23A4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29/12/2023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7E7F-1412-44A1-8647-6268DCBCDF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16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988" y="504584"/>
            <a:ext cx="21059776" cy="2099998"/>
          </a:xfrm>
          <a:prstGeom prst="rect">
            <a:avLst/>
          </a:prstGeom>
        </p:spPr>
        <p:txBody>
          <a:bodyPr vert="horz" lIns="185166" tIns="92583" rIns="185166" bIns="92583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939999"/>
            <a:ext cx="21059776" cy="8315410"/>
          </a:xfrm>
          <a:prstGeom prst="rect">
            <a:avLst/>
          </a:prstGeom>
        </p:spPr>
        <p:txBody>
          <a:bodyPr vert="horz" lIns="185166" tIns="92583" rIns="185166" bIns="9258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9988" y="11678323"/>
            <a:ext cx="5459942" cy="670833"/>
          </a:xfrm>
          <a:prstGeom prst="rect">
            <a:avLst/>
          </a:prstGeom>
        </p:spPr>
        <p:txBody>
          <a:bodyPr vert="horz" lIns="185166" tIns="92583" rIns="185166" bIns="92583" rtlCol="0" anchor="ctr"/>
          <a:lstStyle>
            <a:lvl1pPr algn="l">
              <a:defRPr sz="26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19CA0-8990-445B-86A6-396F1DF23A4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29/12/2023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4916" y="11678323"/>
            <a:ext cx="7409920" cy="670833"/>
          </a:xfrm>
          <a:prstGeom prst="rect">
            <a:avLst/>
          </a:prstGeom>
        </p:spPr>
        <p:txBody>
          <a:bodyPr vert="horz" lIns="185166" tIns="92583" rIns="185166" bIns="92583" rtlCol="0" anchor="ctr"/>
          <a:lstStyle>
            <a:lvl1pPr algn="ctr">
              <a:defRPr sz="26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69821" y="11678323"/>
            <a:ext cx="5459942" cy="670833"/>
          </a:xfrm>
          <a:prstGeom prst="rect">
            <a:avLst/>
          </a:prstGeom>
        </p:spPr>
        <p:txBody>
          <a:bodyPr vert="horz" lIns="185166" tIns="92583" rIns="185166" bIns="92583" rtlCol="0" anchor="ctr"/>
          <a:lstStyle>
            <a:lvl1pPr algn="r">
              <a:defRPr sz="26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17E7F-1412-44A1-8647-6268DCBCDF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272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  <p:sldLayoutId id="2147483978" r:id="rId12"/>
  </p:sldLayoutIdLst>
  <p:txStyles>
    <p:titleStyle>
      <a:lvl1pPr algn="ctr" defTabSz="2024975" rtl="0" eaLnBrk="1" latinLnBrk="0" hangingPunct="1">
        <a:spcBef>
          <a:spcPct val="0"/>
        </a:spcBef>
        <a:buNone/>
        <a:defRPr sz="9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9366" indent="-759366" algn="l" defTabSz="2024975" rtl="0" eaLnBrk="1" latinLnBrk="0" hangingPunct="1">
        <a:spcBef>
          <a:spcPct val="20000"/>
        </a:spcBef>
        <a:buFont typeface="Arial" panose="020B0604020202020204" pitchFamily="34" charset="0"/>
        <a:buChar char="•"/>
        <a:defRPr sz="7108" kern="1200">
          <a:solidFill>
            <a:schemeClr val="tx1"/>
          </a:solidFill>
          <a:latin typeface="+mn-lt"/>
          <a:ea typeface="+mn-ea"/>
          <a:cs typeface="+mn-cs"/>
        </a:defRPr>
      </a:lvl1pPr>
      <a:lvl2pPr marL="1645293" indent="-632805" algn="l" defTabSz="2024975" rtl="0" eaLnBrk="1" latinLnBrk="0" hangingPunct="1">
        <a:spcBef>
          <a:spcPct val="20000"/>
        </a:spcBef>
        <a:buFont typeface="Arial" panose="020B0604020202020204" pitchFamily="34" charset="0"/>
        <a:buChar char="–"/>
        <a:defRPr sz="6234" kern="1200">
          <a:solidFill>
            <a:schemeClr val="tx1"/>
          </a:solidFill>
          <a:latin typeface="+mn-lt"/>
          <a:ea typeface="+mn-ea"/>
          <a:cs typeface="+mn-cs"/>
        </a:defRPr>
      </a:lvl2pPr>
      <a:lvl3pPr marL="2531219" indent="-506244" algn="l" defTabSz="2024975" rtl="0" eaLnBrk="1" latinLnBrk="0" hangingPunct="1">
        <a:spcBef>
          <a:spcPct val="20000"/>
        </a:spcBef>
        <a:buFont typeface="Arial" panose="020B0604020202020204" pitchFamily="34" charset="0"/>
        <a:buChar char="•"/>
        <a:defRPr sz="5359" kern="1200">
          <a:solidFill>
            <a:schemeClr val="tx1"/>
          </a:solidFill>
          <a:latin typeface="+mn-lt"/>
          <a:ea typeface="+mn-ea"/>
          <a:cs typeface="+mn-cs"/>
        </a:defRPr>
      </a:lvl3pPr>
      <a:lvl4pPr marL="3543707" indent="-506244" algn="l" defTabSz="2024975" rtl="0" eaLnBrk="1" latinLnBrk="0" hangingPunct="1">
        <a:spcBef>
          <a:spcPct val="20000"/>
        </a:spcBef>
        <a:buFont typeface="Arial" panose="020B0604020202020204" pitchFamily="34" charset="0"/>
        <a:buChar char="–"/>
        <a:defRPr sz="4484" kern="1200">
          <a:solidFill>
            <a:schemeClr val="tx1"/>
          </a:solidFill>
          <a:latin typeface="+mn-lt"/>
          <a:ea typeface="+mn-ea"/>
          <a:cs typeface="+mn-cs"/>
        </a:defRPr>
      </a:lvl4pPr>
      <a:lvl5pPr marL="4556195" indent="-506244" algn="l" defTabSz="2024975" rtl="0" eaLnBrk="1" latinLnBrk="0" hangingPunct="1">
        <a:spcBef>
          <a:spcPct val="20000"/>
        </a:spcBef>
        <a:buFont typeface="Arial" panose="020B0604020202020204" pitchFamily="34" charset="0"/>
        <a:buChar char="»"/>
        <a:defRPr sz="4484" kern="1200">
          <a:solidFill>
            <a:schemeClr val="tx1"/>
          </a:solidFill>
          <a:latin typeface="+mn-lt"/>
          <a:ea typeface="+mn-ea"/>
          <a:cs typeface="+mn-cs"/>
        </a:defRPr>
      </a:lvl5pPr>
      <a:lvl6pPr marL="5568682" indent="-506244" algn="l" defTabSz="20249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6pPr>
      <a:lvl7pPr marL="6581170" indent="-506244" algn="l" defTabSz="20249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7pPr>
      <a:lvl8pPr marL="7593658" indent="-506244" algn="l" defTabSz="20249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8pPr>
      <a:lvl9pPr marL="8606145" indent="-506244" algn="l" defTabSz="20249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488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4975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7463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49951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2438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4926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7414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099902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988" y="504584"/>
            <a:ext cx="21059776" cy="2099998"/>
          </a:xfrm>
          <a:prstGeom prst="rect">
            <a:avLst/>
          </a:prstGeom>
        </p:spPr>
        <p:txBody>
          <a:bodyPr vert="horz" lIns="185166" tIns="92583" rIns="185166" bIns="92583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939999"/>
            <a:ext cx="21059776" cy="8315410"/>
          </a:xfrm>
          <a:prstGeom prst="rect">
            <a:avLst/>
          </a:prstGeom>
        </p:spPr>
        <p:txBody>
          <a:bodyPr vert="horz" lIns="185166" tIns="92583" rIns="185166" bIns="92583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9988" y="11678323"/>
            <a:ext cx="5459942" cy="670833"/>
          </a:xfrm>
          <a:prstGeom prst="rect">
            <a:avLst/>
          </a:prstGeom>
        </p:spPr>
        <p:txBody>
          <a:bodyPr vert="horz" lIns="185166" tIns="92583" rIns="185166" bIns="92583" rtlCol="0" anchor="ctr"/>
          <a:lstStyle>
            <a:lvl1pPr algn="l">
              <a:defRPr sz="2625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60E10778-D944-4AB8-9F6F-1A63392EEDC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12/29/2023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4916" y="11678323"/>
            <a:ext cx="7409920" cy="670833"/>
          </a:xfrm>
          <a:prstGeom prst="rect">
            <a:avLst/>
          </a:prstGeom>
        </p:spPr>
        <p:txBody>
          <a:bodyPr vert="horz" lIns="185166" tIns="92583" rIns="185166" bIns="92583" rtlCol="0" anchor="ctr"/>
          <a:lstStyle>
            <a:lvl1pPr algn="ctr">
              <a:defRPr sz="2625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69821" y="11678323"/>
            <a:ext cx="5459942" cy="670833"/>
          </a:xfrm>
          <a:prstGeom prst="rect">
            <a:avLst/>
          </a:prstGeom>
        </p:spPr>
        <p:txBody>
          <a:bodyPr vert="horz" lIns="185166" tIns="92583" rIns="185166" bIns="92583" rtlCol="0" anchor="ctr"/>
          <a:lstStyle>
            <a:lvl1pPr algn="r">
              <a:defRPr sz="2625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4A037685-1C15-487E-81C9-5013992F729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5154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  <p:sldLayoutId id="2147483756" r:id="rId12"/>
    <p:sldLayoutId id="2147483757" r:id="rId13"/>
    <p:sldLayoutId id="2147484080" r:id="rId14"/>
  </p:sldLayoutIdLst>
  <p:txStyles>
    <p:titleStyle>
      <a:lvl1pPr algn="ctr" defTabSz="2024975" rtl="0" eaLnBrk="1" latinLnBrk="0" hangingPunct="1">
        <a:spcBef>
          <a:spcPct val="0"/>
        </a:spcBef>
        <a:buNone/>
        <a:defRPr sz="9733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759366" indent="-759366" algn="l" defTabSz="2024975" rtl="0" eaLnBrk="1" latinLnBrk="0" hangingPunct="1">
        <a:spcBef>
          <a:spcPct val="20000"/>
        </a:spcBef>
        <a:buFont typeface="Arial" pitchFamily="34" charset="0"/>
        <a:buChar char="•"/>
        <a:defRPr sz="7108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1645293" indent="-632805" algn="l" defTabSz="2024975" rtl="0" eaLnBrk="1" latinLnBrk="0" hangingPunct="1">
        <a:spcBef>
          <a:spcPct val="20000"/>
        </a:spcBef>
        <a:buFont typeface="Arial" pitchFamily="34" charset="0"/>
        <a:buChar char="–"/>
        <a:defRPr sz="6234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2531219" indent="-506244" algn="l" defTabSz="2024975" rtl="0" eaLnBrk="1" latinLnBrk="0" hangingPunct="1">
        <a:spcBef>
          <a:spcPct val="20000"/>
        </a:spcBef>
        <a:buFont typeface="Arial" pitchFamily="34" charset="0"/>
        <a:buChar char="•"/>
        <a:defRPr sz="5359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3543707" indent="-506244" algn="l" defTabSz="2024975" rtl="0" eaLnBrk="1" latinLnBrk="0" hangingPunct="1">
        <a:spcBef>
          <a:spcPct val="20000"/>
        </a:spcBef>
        <a:buFont typeface="Arial" pitchFamily="34" charset="0"/>
        <a:buChar char="–"/>
        <a:defRPr sz="4484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4556195" indent="-506244" algn="l" defTabSz="2024975" rtl="0" eaLnBrk="1" latinLnBrk="0" hangingPunct="1">
        <a:spcBef>
          <a:spcPct val="20000"/>
        </a:spcBef>
        <a:buFont typeface="Arial" pitchFamily="34" charset="0"/>
        <a:buChar char="»"/>
        <a:defRPr sz="4484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5568682" indent="-506244" algn="l" defTabSz="2024975" rtl="0" eaLnBrk="1" latinLnBrk="0" hangingPunct="1">
        <a:spcBef>
          <a:spcPct val="20000"/>
        </a:spcBef>
        <a:buFont typeface="Arial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6pPr>
      <a:lvl7pPr marL="6581170" indent="-506244" algn="l" defTabSz="2024975" rtl="0" eaLnBrk="1" latinLnBrk="0" hangingPunct="1">
        <a:spcBef>
          <a:spcPct val="20000"/>
        </a:spcBef>
        <a:buFont typeface="Arial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7pPr>
      <a:lvl8pPr marL="7593658" indent="-506244" algn="l" defTabSz="2024975" rtl="0" eaLnBrk="1" latinLnBrk="0" hangingPunct="1">
        <a:spcBef>
          <a:spcPct val="20000"/>
        </a:spcBef>
        <a:buFont typeface="Arial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8pPr>
      <a:lvl9pPr marL="8606145" indent="-506244" algn="l" defTabSz="2024975" rtl="0" eaLnBrk="1" latinLnBrk="0" hangingPunct="1">
        <a:spcBef>
          <a:spcPct val="20000"/>
        </a:spcBef>
        <a:buFont typeface="Arial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488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4975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7463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49951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2438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4926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7414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099902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988" y="504584"/>
            <a:ext cx="21059776" cy="2099998"/>
          </a:xfrm>
          <a:prstGeom prst="rect">
            <a:avLst/>
          </a:prstGeom>
        </p:spPr>
        <p:txBody>
          <a:bodyPr vert="horz" lIns="185166" tIns="92583" rIns="185166" bIns="9258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940009"/>
            <a:ext cx="21059776" cy="8315410"/>
          </a:xfrm>
          <a:prstGeom prst="rect">
            <a:avLst/>
          </a:prstGeom>
        </p:spPr>
        <p:txBody>
          <a:bodyPr vert="horz" lIns="185166" tIns="92583" rIns="185166" bIns="9258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9988" y="11679132"/>
            <a:ext cx="5459942" cy="670833"/>
          </a:xfrm>
          <a:prstGeom prst="rect">
            <a:avLst/>
          </a:prstGeom>
        </p:spPr>
        <p:txBody>
          <a:bodyPr vert="horz" lIns="185166" tIns="92583" rIns="185166" bIns="92583" rtlCol="0" anchor="ctr"/>
          <a:lstStyle>
            <a:lvl1pPr algn="l">
              <a:defRPr sz="26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4916" y="11679132"/>
            <a:ext cx="7409920" cy="670833"/>
          </a:xfrm>
          <a:prstGeom prst="rect">
            <a:avLst/>
          </a:prstGeom>
        </p:spPr>
        <p:txBody>
          <a:bodyPr vert="horz" lIns="185166" tIns="92583" rIns="185166" bIns="92583" rtlCol="0" anchor="ctr"/>
          <a:lstStyle>
            <a:lvl1pPr algn="ctr">
              <a:defRPr sz="26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69821" y="11679132"/>
            <a:ext cx="5459942" cy="670833"/>
          </a:xfrm>
          <a:prstGeom prst="rect">
            <a:avLst/>
          </a:prstGeom>
        </p:spPr>
        <p:txBody>
          <a:bodyPr vert="horz" lIns="185166" tIns="92583" rIns="185166" bIns="92583" rtlCol="0" anchor="ctr"/>
          <a:lstStyle>
            <a:lvl1pPr algn="r">
              <a:defRPr sz="26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206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</p:sldLayoutIdLst>
  <p:txStyles>
    <p:titleStyle>
      <a:lvl1pPr algn="ctr" defTabSz="2024975" rtl="0" eaLnBrk="1" latinLnBrk="0" hangingPunct="1">
        <a:spcBef>
          <a:spcPct val="0"/>
        </a:spcBef>
        <a:buNone/>
        <a:defRPr sz="9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9366" indent="-759366" algn="l" defTabSz="2024975" rtl="0" eaLnBrk="1" latinLnBrk="0" hangingPunct="1">
        <a:spcBef>
          <a:spcPct val="20000"/>
        </a:spcBef>
        <a:buFont typeface="Arial" pitchFamily="34" charset="0"/>
        <a:buChar char="•"/>
        <a:defRPr sz="7108" kern="1200">
          <a:solidFill>
            <a:schemeClr val="tx1"/>
          </a:solidFill>
          <a:latin typeface="+mn-lt"/>
          <a:ea typeface="+mn-ea"/>
          <a:cs typeface="+mn-cs"/>
        </a:defRPr>
      </a:lvl1pPr>
      <a:lvl2pPr marL="1645293" indent="-632805" algn="l" defTabSz="2024975" rtl="0" eaLnBrk="1" latinLnBrk="0" hangingPunct="1">
        <a:spcBef>
          <a:spcPct val="20000"/>
        </a:spcBef>
        <a:buFont typeface="Arial" pitchFamily="34" charset="0"/>
        <a:buChar char="–"/>
        <a:defRPr sz="6234" kern="1200">
          <a:solidFill>
            <a:schemeClr val="tx1"/>
          </a:solidFill>
          <a:latin typeface="+mn-lt"/>
          <a:ea typeface="+mn-ea"/>
          <a:cs typeface="+mn-cs"/>
        </a:defRPr>
      </a:lvl2pPr>
      <a:lvl3pPr marL="2531219" indent="-506244" algn="l" defTabSz="2024975" rtl="0" eaLnBrk="1" latinLnBrk="0" hangingPunct="1">
        <a:spcBef>
          <a:spcPct val="20000"/>
        </a:spcBef>
        <a:buFont typeface="Arial" pitchFamily="34" charset="0"/>
        <a:buChar char="•"/>
        <a:defRPr sz="5359" kern="1200">
          <a:solidFill>
            <a:schemeClr val="tx1"/>
          </a:solidFill>
          <a:latin typeface="+mn-lt"/>
          <a:ea typeface="+mn-ea"/>
          <a:cs typeface="+mn-cs"/>
        </a:defRPr>
      </a:lvl3pPr>
      <a:lvl4pPr marL="3543707" indent="-506244" algn="l" defTabSz="2024975" rtl="0" eaLnBrk="1" latinLnBrk="0" hangingPunct="1">
        <a:spcBef>
          <a:spcPct val="20000"/>
        </a:spcBef>
        <a:buFont typeface="Arial" pitchFamily="34" charset="0"/>
        <a:buChar char="–"/>
        <a:defRPr sz="4484" kern="1200">
          <a:solidFill>
            <a:schemeClr val="tx1"/>
          </a:solidFill>
          <a:latin typeface="+mn-lt"/>
          <a:ea typeface="+mn-ea"/>
          <a:cs typeface="+mn-cs"/>
        </a:defRPr>
      </a:lvl4pPr>
      <a:lvl5pPr marL="4556195" indent="-506244" algn="l" defTabSz="2024975" rtl="0" eaLnBrk="1" latinLnBrk="0" hangingPunct="1">
        <a:spcBef>
          <a:spcPct val="20000"/>
        </a:spcBef>
        <a:buFont typeface="Arial" pitchFamily="34" charset="0"/>
        <a:buChar char="»"/>
        <a:defRPr sz="4484" kern="1200">
          <a:solidFill>
            <a:schemeClr val="tx1"/>
          </a:solidFill>
          <a:latin typeface="+mn-lt"/>
          <a:ea typeface="+mn-ea"/>
          <a:cs typeface="+mn-cs"/>
        </a:defRPr>
      </a:lvl5pPr>
      <a:lvl6pPr marL="5568682" indent="-506244" algn="l" defTabSz="2024975" rtl="0" eaLnBrk="1" latinLnBrk="0" hangingPunct="1">
        <a:spcBef>
          <a:spcPct val="20000"/>
        </a:spcBef>
        <a:buFont typeface="Arial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6pPr>
      <a:lvl7pPr marL="6581170" indent="-506244" algn="l" defTabSz="2024975" rtl="0" eaLnBrk="1" latinLnBrk="0" hangingPunct="1">
        <a:spcBef>
          <a:spcPct val="20000"/>
        </a:spcBef>
        <a:buFont typeface="Arial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7pPr>
      <a:lvl8pPr marL="7593658" indent="-506244" algn="l" defTabSz="2024975" rtl="0" eaLnBrk="1" latinLnBrk="0" hangingPunct="1">
        <a:spcBef>
          <a:spcPct val="20000"/>
        </a:spcBef>
        <a:buFont typeface="Arial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8pPr>
      <a:lvl9pPr marL="8606145" indent="-506244" algn="l" defTabSz="2024975" rtl="0" eaLnBrk="1" latinLnBrk="0" hangingPunct="1">
        <a:spcBef>
          <a:spcPct val="20000"/>
        </a:spcBef>
        <a:buFont typeface="Arial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488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4975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7463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49951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2438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4926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7414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099902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808" y="1251251"/>
            <a:ext cx="24375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9975" y="942083"/>
            <a:ext cx="19889788" cy="1679999"/>
          </a:xfrm>
          <a:prstGeom prst="rect">
            <a:avLst/>
          </a:prstGeom>
        </p:spPr>
        <p:txBody>
          <a:bodyPr vert="horz" lIns="185166" tIns="92583" rIns="185166" bIns="92583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9975" y="3278330"/>
            <a:ext cx="19889788" cy="839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66" tIns="92583" rIns="185166" bIns="92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74823" y="11789156"/>
            <a:ext cx="5459942" cy="670833"/>
          </a:xfrm>
          <a:prstGeom prst="rect">
            <a:avLst/>
          </a:prstGeom>
        </p:spPr>
        <p:txBody>
          <a:bodyPr vert="horz" lIns="185166" tIns="92583" rIns="185166" bIns="92583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4C8A6AF-0959-44F3-AC50-1D684837334A}" type="datetimeFigureOut">
              <a:rPr lang="en-US"/>
              <a:pPr>
                <a:defRPr/>
              </a:pPr>
              <a:t>12/29/2023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9976" y="11789156"/>
            <a:ext cx="14234847" cy="670833"/>
          </a:xfrm>
          <a:prstGeom prst="rect">
            <a:avLst/>
          </a:prstGeom>
        </p:spPr>
        <p:txBody>
          <a:bodyPr vert="horz" lIns="185166" tIns="92583" rIns="185166" bIns="92583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2034765" y="11789156"/>
            <a:ext cx="1169988" cy="670833"/>
          </a:xfrm>
          <a:prstGeom prst="rect">
            <a:avLst/>
          </a:prstGeom>
        </p:spPr>
        <p:txBody>
          <a:bodyPr vert="horz" lIns="185166" tIns="92583" rIns="185166" bIns="92583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625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44C5A4C-9D2C-4322-A120-C2F9E3DAC7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2278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8858" kern="1200" spc="-222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5pPr>
      <a:lvl6pPr marL="1012488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6pPr>
      <a:lvl7pPr marL="2024975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7pPr>
      <a:lvl8pPr marL="3037463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8pPr>
      <a:lvl9pPr marL="4049951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9pPr>
      <a:extLst/>
    </p:titleStyle>
    <p:bodyStyle>
      <a:lvl1pPr marL="910537" indent="-759366" algn="l" rtl="0" eaLnBrk="0" fontAlgn="base" hangingPunct="0">
        <a:spcBef>
          <a:spcPts val="1551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671" kern="1200">
          <a:solidFill>
            <a:schemeClr val="tx1"/>
          </a:solidFill>
          <a:latin typeface="+mn-lt"/>
          <a:ea typeface="+mn-ea"/>
          <a:cs typeface="+mn-cs"/>
        </a:defRPr>
      </a:lvl1pPr>
      <a:lvl2pPr marL="1638261" indent="-63280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5796" kern="1200">
          <a:solidFill>
            <a:schemeClr val="tx1"/>
          </a:solidFill>
          <a:latin typeface="+mn-lt"/>
          <a:ea typeface="+mn-ea"/>
          <a:cs typeface="+mn-cs"/>
        </a:defRPr>
      </a:lvl2pPr>
      <a:lvl3pPr marL="2204271" indent="-506244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359" kern="1200">
          <a:solidFill>
            <a:schemeClr val="tx1"/>
          </a:solidFill>
          <a:latin typeface="+mn-lt"/>
          <a:ea typeface="+mn-ea"/>
          <a:cs typeface="+mn-cs"/>
        </a:defRPr>
      </a:lvl3pPr>
      <a:lvl4pPr marL="2791372" indent="-506244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4921" kern="1200">
          <a:solidFill>
            <a:schemeClr val="tx1"/>
          </a:solidFill>
          <a:latin typeface="+mn-lt"/>
          <a:ea typeface="+mn-ea"/>
          <a:cs typeface="+mn-cs"/>
        </a:defRPr>
      </a:lvl4pPr>
      <a:lvl5pPr marL="3280039" indent="-464057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484" kern="1200">
          <a:solidFill>
            <a:schemeClr val="tx1"/>
          </a:solidFill>
          <a:latin typeface="+mn-lt"/>
          <a:ea typeface="+mn-ea"/>
          <a:cs typeface="+mn-cs"/>
        </a:defRPr>
      </a:lvl5pPr>
      <a:lvl6pPr marL="3786704" indent="-465745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4211949" indent="-40499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4637193" indent="-40499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5062438" indent="-40499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124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0249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0374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0499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0624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0749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0874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0999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988" y="504584"/>
            <a:ext cx="21059775" cy="2099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939998"/>
            <a:ext cx="21059775" cy="8315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9987" y="11678323"/>
            <a:ext cx="5459942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BA3EC-12A9-4F78-96C4-88B75DBB07AF}" type="datetimeFigureOut">
              <a:rPr lang="en-GB" smtClean="0"/>
              <a:pPr/>
              <a:t>29/12/2023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4915" y="11678323"/>
            <a:ext cx="7409921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69821" y="11678323"/>
            <a:ext cx="5459942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9BEC3-39B8-48DA-A35E-BB4ED0C3D4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08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092" r:id="rId11"/>
    <p:sldLayoutId id="2147484093" r:id="rId12"/>
  </p:sldLayoutIdLst>
  <p:txStyles>
    <p:titleStyle>
      <a:lvl1pPr algn="ctr" defTabSz="1680027" rtl="0" eaLnBrk="1" latinLnBrk="0" hangingPunct="1">
        <a:spcBef>
          <a:spcPct val="0"/>
        </a:spcBef>
        <a:buNone/>
        <a:defRPr sz="808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0010" indent="-630010" algn="l" defTabSz="1680027" rtl="0" eaLnBrk="1" latinLnBrk="0" hangingPunct="1">
        <a:spcBef>
          <a:spcPct val="20000"/>
        </a:spcBef>
        <a:buFont typeface="Arial" panose="020B0604020202020204" pitchFamily="34" charset="0"/>
        <a:buChar char="•"/>
        <a:defRPr sz="5879" kern="1200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defTabSz="1680027" rtl="0" eaLnBrk="1" latinLnBrk="0" hangingPunct="1">
        <a:spcBef>
          <a:spcPct val="20000"/>
        </a:spcBef>
        <a:buFont typeface="Arial" panose="020B0604020202020204" pitchFamily="34" charset="0"/>
        <a:buChar char="–"/>
        <a:defRPr sz="5144" kern="1200">
          <a:solidFill>
            <a:schemeClr val="tx1"/>
          </a:solidFill>
          <a:latin typeface="+mn-lt"/>
          <a:ea typeface="+mn-ea"/>
          <a:cs typeface="+mn-cs"/>
        </a:defRPr>
      </a:lvl2pPr>
      <a:lvl3pPr marL="2100034" indent="-420007" algn="l" defTabSz="1680027" rtl="0" eaLnBrk="1" latinLnBrk="0" hangingPunct="1">
        <a:spcBef>
          <a:spcPct val="20000"/>
        </a:spcBef>
        <a:buFont typeface="Arial" panose="020B0604020202020204" pitchFamily="34" charset="0"/>
        <a:buChar char="•"/>
        <a:defRPr sz="4410" kern="1200">
          <a:solidFill>
            <a:schemeClr val="tx1"/>
          </a:solidFill>
          <a:latin typeface="+mn-lt"/>
          <a:ea typeface="+mn-ea"/>
          <a:cs typeface="+mn-cs"/>
        </a:defRPr>
      </a:lvl3pPr>
      <a:lvl4pPr marL="2940047" indent="-420007" algn="l" defTabSz="1680027" rtl="0" eaLnBrk="1" latinLnBrk="0" hangingPunct="1">
        <a:spcBef>
          <a:spcPct val="20000"/>
        </a:spcBef>
        <a:buFont typeface="Arial" panose="020B0604020202020204" pitchFamily="34" charset="0"/>
        <a:buChar char="–"/>
        <a:defRPr sz="3675" kern="1200">
          <a:solidFill>
            <a:schemeClr val="tx1"/>
          </a:solidFill>
          <a:latin typeface="+mn-lt"/>
          <a:ea typeface="+mn-ea"/>
          <a:cs typeface="+mn-cs"/>
        </a:defRPr>
      </a:lvl4pPr>
      <a:lvl5pPr marL="3780061" indent="-420007" algn="l" defTabSz="1680027" rtl="0" eaLnBrk="1" latinLnBrk="0" hangingPunct="1">
        <a:spcBef>
          <a:spcPct val="20000"/>
        </a:spcBef>
        <a:buFont typeface="Arial" panose="020B0604020202020204" pitchFamily="34" charset="0"/>
        <a:buChar char="»"/>
        <a:defRPr sz="3675" kern="1200">
          <a:solidFill>
            <a:schemeClr val="tx1"/>
          </a:solidFill>
          <a:latin typeface="+mn-lt"/>
          <a:ea typeface="+mn-ea"/>
          <a:cs typeface="+mn-cs"/>
        </a:defRPr>
      </a:lvl5pPr>
      <a:lvl6pPr marL="4620075" indent="-420007" algn="l" defTabSz="1680027" rtl="0" eaLnBrk="1" latinLnBrk="0" hangingPunct="1">
        <a:spcBef>
          <a:spcPct val="20000"/>
        </a:spcBef>
        <a:buFont typeface="Arial" panose="020B0604020202020204" pitchFamily="34" charset="0"/>
        <a:buChar char="•"/>
        <a:defRPr sz="3675" kern="1200">
          <a:solidFill>
            <a:schemeClr val="tx1"/>
          </a:solidFill>
          <a:latin typeface="+mn-lt"/>
          <a:ea typeface="+mn-ea"/>
          <a:cs typeface="+mn-cs"/>
        </a:defRPr>
      </a:lvl6pPr>
      <a:lvl7pPr marL="5460088" indent="-420007" algn="l" defTabSz="1680027" rtl="0" eaLnBrk="1" latinLnBrk="0" hangingPunct="1">
        <a:spcBef>
          <a:spcPct val="20000"/>
        </a:spcBef>
        <a:buFont typeface="Arial" panose="020B0604020202020204" pitchFamily="34" charset="0"/>
        <a:buChar char="•"/>
        <a:defRPr sz="3675" kern="1200">
          <a:solidFill>
            <a:schemeClr val="tx1"/>
          </a:solidFill>
          <a:latin typeface="+mn-lt"/>
          <a:ea typeface="+mn-ea"/>
          <a:cs typeface="+mn-cs"/>
        </a:defRPr>
      </a:lvl7pPr>
      <a:lvl8pPr marL="6300102" indent="-420007" algn="l" defTabSz="1680027" rtl="0" eaLnBrk="1" latinLnBrk="0" hangingPunct="1">
        <a:spcBef>
          <a:spcPct val="20000"/>
        </a:spcBef>
        <a:buFont typeface="Arial" panose="020B0604020202020204" pitchFamily="34" charset="0"/>
        <a:buChar char="•"/>
        <a:defRPr sz="3675" kern="1200">
          <a:solidFill>
            <a:schemeClr val="tx1"/>
          </a:solidFill>
          <a:latin typeface="+mn-lt"/>
          <a:ea typeface="+mn-ea"/>
          <a:cs typeface="+mn-cs"/>
        </a:defRPr>
      </a:lvl8pPr>
      <a:lvl9pPr marL="7140115" indent="-420007" algn="l" defTabSz="1680027" rtl="0" eaLnBrk="1" latinLnBrk="0" hangingPunct="1">
        <a:spcBef>
          <a:spcPct val="20000"/>
        </a:spcBef>
        <a:buFont typeface="Arial" panose="020B0604020202020204" pitchFamily="34" charset="0"/>
        <a:buChar char="•"/>
        <a:defRPr sz="36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9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9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9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9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9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9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9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9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9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841347" y="1979514"/>
            <a:ext cx="10492902" cy="7863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500" b="1" spc="-328" dirty="0">
                <a:solidFill>
                  <a:schemeClr val="bg1"/>
                </a:solidFill>
                <a:effectLst>
                  <a:glow rad="1651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Festa </a:t>
            </a:r>
            <a:r>
              <a:rPr lang="en-US" sz="14500" b="1" spc="-328" dirty="0" err="1">
                <a:solidFill>
                  <a:schemeClr val="bg1"/>
                </a:solidFill>
                <a:effectLst>
                  <a:glow rad="1651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Solenni</a:t>
            </a:r>
            <a:endParaRPr lang="en-US" sz="14500" b="1" spc="-328" dirty="0">
              <a:solidFill>
                <a:schemeClr val="bg1"/>
              </a:solidFill>
              <a:effectLst>
                <a:glow rad="1651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000" b="1" spc="-328" dirty="0">
                <a:solidFill>
                  <a:schemeClr val="bg1"/>
                </a:solidFill>
                <a:effectLst>
                  <a:glow rad="1651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t-MT" sz="5000" b="1" spc="-328" dirty="0">
              <a:solidFill>
                <a:schemeClr val="bg1"/>
              </a:solidFill>
              <a:effectLst>
                <a:glow rad="1651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5500" b="1" spc="-328" dirty="0">
                <a:solidFill>
                  <a:srgbClr val="0000CC"/>
                </a:solidFill>
                <a:effectLst>
                  <a:glow rad="1651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L-</a:t>
            </a:r>
            <a:r>
              <a:rPr lang="en-GB" sz="15500" b="1" spc="-328" dirty="0" err="1">
                <a:solidFill>
                  <a:srgbClr val="0000CC"/>
                </a:solidFill>
                <a:effectLst>
                  <a:glow rad="1651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Epifanija</a:t>
            </a:r>
            <a:r>
              <a:rPr lang="en-GB" sz="15500" b="1" spc="-328" dirty="0">
                <a:solidFill>
                  <a:srgbClr val="0000CC"/>
                </a:solidFill>
                <a:effectLst>
                  <a:glow rad="1651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tal-Mulej</a:t>
            </a:r>
          </a:p>
        </p:txBody>
      </p:sp>
      <p:pic>
        <p:nvPicPr>
          <p:cNvPr id="1026" name="Picture 2" descr="How To Bless Your Home For The Feast Of The Epiphany, Forgiveness is Not  Optional, and More Links!| National Catholic Register">
            <a:extLst>
              <a:ext uri="{FF2B5EF4-FFF2-40B4-BE49-F238E27FC236}">
                <a16:creationId xmlns:a16="http://schemas.microsoft.com/office/drawing/2014/main" id="{81CC0E5D-9041-309A-EB74-A9F5866E3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5" y="1497661"/>
            <a:ext cx="12693391" cy="960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890184"/>
            <a:ext cx="23399750" cy="6794186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Qari mill-Ktieb </a:t>
            </a:r>
          </a:p>
          <a:p>
            <a:pPr marL="0" indent="0"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</a:t>
            </a:r>
            <a:r>
              <a:rPr lang="en-US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Profeta</a:t>
            </a:r>
            <a:r>
              <a:rPr 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Isaija</a:t>
            </a:r>
            <a:endParaRPr lang="mt-MT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 60, 1-6</a:t>
            </a:r>
          </a:p>
        </p:txBody>
      </p:sp>
    </p:spTree>
    <p:extLst>
      <p:ext uri="{BB962C8B-B14F-4D97-AF65-F5344CB8AC3E}">
        <p14:creationId xmlns:p14="http://schemas.microsoft.com/office/powerpoint/2010/main" val="758323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611" y="217859"/>
            <a:ext cx="22754528" cy="12130807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Qum! Ħa jiddi wiċċek!</a:t>
            </a:r>
          </a:p>
          <a:p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Id-dawl tiegħek wasal!</a:t>
            </a:r>
          </a:p>
          <a:p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Jiddi fuqek sebħ il-Mulej!</a:t>
            </a:r>
          </a:p>
          <a:p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Ara d-dlamijiet jiksu l-art, u sħab iswed il-popli:</a:t>
            </a:r>
          </a:p>
        </p:txBody>
      </p:sp>
    </p:spTree>
    <p:extLst>
      <p:ext uri="{BB962C8B-B14F-4D97-AF65-F5344CB8AC3E}">
        <p14:creationId xmlns:p14="http://schemas.microsoft.com/office/powerpoint/2010/main" val="3044490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611" y="217859"/>
            <a:ext cx="22754528" cy="12130807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iżda fuqek jiddi l-Mulej, u s-sebħ tiegħu jfiġġ fuqek.</a:t>
            </a:r>
          </a:p>
          <a:p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Il-ġnus għad jimxu fid-dawl tiegħek, u s-slaten fid-dija tas-sebħ tiegħek.</a:t>
            </a:r>
          </a:p>
        </p:txBody>
      </p:sp>
    </p:spTree>
    <p:extLst>
      <p:ext uri="{BB962C8B-B14F-4D97-AF65-F5344CB8AC3E}">
        <p14:creationId xmlns:p14="http://schemas.microsoft.com/office/powerpoint/2010/main" val="3267162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611" y="1428018"/>
            <a:ext cx="22754528" cy="9745539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Għolli u dawwar għajnejk madwarek u ara: ilkoll miġbura ġejjin għandek.</a:t>
            </a:r>
          </a:p>
          <a:p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Uliedek ġejjin mill-bogħod,</a:t>
            </a:r>
          </a:p>
        </p:txBody>
      </p:sp>
    </p:spTree>
    <p:extLst>
      <p:ext uri="{BB962C8B-B14F-4D97-AF65-F5344CB8AC3E}">
        <p14:creationId xmlns:p14="http://schemas.microsoft.com/office/powerpoint/2010/main" val="383808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611" y="1475458"/>
            <a:ext cx="22754528" cy="9745539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u bnietek iġorruhom fuq </a:t>
            </a:r>
          </a:p>
          <a:p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id-dirgħajn. Imbagħad tħares u wiċċek jiddi, u tħabbat u timtela qalbek, </a:t>
            </a:r>
          </a:p>
        </p:txBody>
      </p:sp>
    </p:spTree>
    <p:extLst>
      <p:ext uri="{BB962C8B-B14F-4D97-AF65-F5344CB8AC3E}">
        <p14:creationId xmlns:p14="http://schemas.microsoft.com/office/powerpoint/2010/main" val="1824771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611" y="91690"/>
            <a:ext cx="22754528" cy="12130807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għax fuqek taqa’ l-kotra </a:t>
            </a:r>
          </a:p>
          <a:p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tal-ġid tal-ibħra, u l-għana tal-ġnus jiġi għandek.</a:t>
            </a:r>
          </a:p>
          <a:p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Imrieħel ta’ iġmla għad jgħattuk, l-iġmla żgħar ta’</a:t>
            </a:r>
          </a:p>
        </p:txBody>
      </p:sp>
    </p:spTree>
    <p:extLst>
      <p:ext uri="{BB962C8B-B14F-4D97-AF65-F5344CB8AC3E}">
        <p14:creationId xmlns:p14="http://schemas.microsoft.com/office/powerpoint/2010/main" val="1221409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611" y="1428018"/>
            <a:ext cx="22754528" cy="9745539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Midjan u Għefa; ilkoll minn Seba jiġu, mgħobbija </a:t>
            </a:r>
          </a:p>
          <a:p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bid-deheb u l-inċens, u jxandru t-tifħir tal-Mulej.</a:t>
            </a:r>
          </a:p>
        </p:txBody>
      </p:sp>
    </p:spTree>
    <p:extLst>
      <p:ext uri="{BB962C8B-B14F-4D97-AF65-F5344CB8AC3E}">
        <p14:creationId xmlns:p14="http://schemas.microsoft.com/office/powerpoint/2010/main" val="3202083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289" y="3748517"/>
            <a:ext cx="23399749" cy="4975002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/>
          <a:p>
            <a:pPr algn="ctr"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Il-Kelma tal-Mulej</a:t>
            </a:r>
          </a:p>
          <a:p>
            <a:pPr algn="ctr">
              <a:defRPr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Irroddu ħajr lil Alla</a:t>
            </a:r>
            <a:endParaRPr lang="mt-MT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698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9895" y="1537266"/>
            <a:ext cx="17558772" cy="2589734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/>
          <a:p>
            <a:pPr algn="ctr"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Salm Responsorjali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2611" y="5003850"/>
            <a:ext cx="22754528" cy="5118759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pPr algn="ctr"/>
            <a:r>
              <a:rPr lang="sv-SE" sz="15967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 Il-ġnus kollha tal-art jagħtuk qima, Mulej</a:t>
            </a:r>
          </a:p>
        </p:txBody>
      </p:sp>
    </p:spTree>
    <p:extLst>
      <p:ext uri="{BB962C8B-B14F-4D97-AF65-F5344CB8AC3E}">
        <p14:creationId xmlns:p14="http://schemas.microsoft.com/office/powerpoint/2010/main" val="18351593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9155" y="1534604"/>
            <a:ext cx="21579270" cy="9745539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pPr algn="ctr"/>
            <a:r>
              <a:rPr lang="en-US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 Alla, </a:t>
            </a:r>
            <a:r>
              <a:rPr lang="en-US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agħti</a:t>
            </a:r>
            <a:r>
              <a:rPr lang="en-US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lis</a:t>
            </a:r>
            <a:r>
              <a:rPr lang="en-US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-sultan </a:t>
            </a:r>
          </a:p>
          <a:p>
            <a:pPr algn="ctr"/>
            <a:r>
              <a:rPr lang="en-US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</a:t>
            </a:r>
            <a:r>
              <a:rPr lang="en-US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ħaqq</a:t>
            </a:r>
            <a:r>
              <a:rPr lang="en-US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tiegħek</a:t>
            </a:r>
            <a:r>
              <a:rPr lang="en-US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/>
            <a:r>
              <a:rPr lang="en-US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</a:t>
            </a:r>
            <a:r>
              <a:rPr lang="en-US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ġustizzja</a:t>
            </a:r>
            <a:r>
              <a:rPr lang="en-US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tiegħek</a:t>
            </a:r>
            <a:r>
              <a:rPr lang="en-US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lil bin is-sultan,</a:t>
            </a:r>
          </a:p>
        </p:txBody>
      </p:sp>
    </p:spTree>
    <p:extLst>
      <p:ext uri="{BB962C8B-B14F-4D97-AF65-F5344CB8AC3E}">
        <p14:creationId xmlns:p14="http://schemas.microsoft.com/office/powerpoint/2010/main" val="447357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5121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9155" y="1534604"/>
            <a:ext cx="21579270" cy="9745539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pPr algn="ctr"/>
            <a:r>
              <a:rPr lang="en-US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biex </a:t>
            </a:r>
            <a:r>
              <a:rPr lang="en-US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jiġġudika</a:t>
            </a:r>
            <a:r>
              <a:rPr lang="en-US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l-</a:t>
            </a:r>
            <a:r>
              <a:rPr lang="en-US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poplu</a:t>
            </a:r>
            <a:r>
              <a:rPr lang="en-US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tiegħek</a:t>
            </a:r>
            <a:r>
              <a:rPr lang="en-US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bil-ġustizzja</a:t>
            </a:r>
            <a:r>
              <a:rPr lang="en-US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/>
            <a:r>
              <a:rPr lang="en-US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</a:t>
            </a:r>
            <a:r>
              <a:rPr lang="en-US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bil-ħaqq</a:t>
            </a:r>
            <a:r>
              <a:rPr lang="en-US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l-</a:t>
            </a:r>
            <a:r>
              <a:rPr lang="en-US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imsejknin</a:t>
            </a:r>
            <a:r>
              <a:rPr lang="en-US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tiegħek</a:t>
            </a:r>
            <a:r>
              <a:rPr lang="en-US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53746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779714"/>
            <a:ext cx="23399750" cy="5118759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pPr algn="ctr"/>
            <a:r>
              <a:rPr lang="sv-SE" sz="15967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 Il-ġnus kollha tal-art jagħtuk qima, Mulej</a:t>
            </a:r>
          </a:p>
        </p:txBody>
      </p:sp>
    </p:spTree>
    <p:extLst>
      <p:ext uri="{BB962C8B-B14F-4D97-AF65-F5344CB8AC3E}">
        <p14:creationId xmlns:p14="http://schemas.microsoft.com/office/powerpoint/2010/main" val="23060341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4658" y="1485702"/>
            <a:ext cx="21734851" cy="9745539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pPr algn="ctr"/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Tħaddar f’jiemu </a:t>
            </a:r>
            <a:endParaRPr lang="en-GB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l-ġustizzja,</a:t>
            </a:r>
          </a:p>
          <a:p>
            <a:pPr algn="ctr"/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sliem kotran sa ma jintemm il-qamar.</a:t>
            </a:r>
          </a:p>
        </p:txBody>
      </p:sp>
    </p:spTree>
    <p:extLst>
      <p:ext uri="{BB962C8B-B14F-4D97-AF65-F5344CB8AC3E}">
        <p14:creationId xmlns:p14="http://schemas.microsoft.com/office/powerpoint/2010/main" val="4085721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2449" y="2619858"/>
            <a:ext cx="21734851" cy="7360271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pPr algn="ctr"/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Isaltan minn baħar sa baħar,</a:t>
            </a:r>
          </a:p>
          <a:p>
            <a:pPr algn="ctr"/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mix-xmara sa truf l-art. </a:t>
            </a:r>
          </a:p>
        </p:txBody>
      </p:sp>
    </p:spTree>
    <p:extLst>
      <p:ext uri="{BB962C8B-B14F-4D97-AF65-F5344CB8AC3E}">
        <p14:creationId xmlns:p14="http://schemas.microsoft.com/office/powerpoint/2010/main" val="10828964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6627" y="3779714"/>
            <a:ext cx="22466496" cy="5118759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pPr algn="ctr"/>
            <a:r>
              <a:rPr lang="sv-SE" sz="15967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 Il-ġnus kollha tal-art jagħtuk qima, Mulej</a:t>
            </a:r>
          </a:p>
        </p:txBody>
      </p:sp>
    </p:spTree>
    <p:extLst>
      <p:ext uri="{BB962C8B-B14F-4D97-AF65-F5344CB8AC3E}">
        <p14:creationId xmlns:p14="http://schemas.microsoft.com/office/powerpoint/2010/main" val="28294406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0240" y="1495946"/>
            <a:ext cx="21579270" cy="9628584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pPr algn="ctr"/>
            <a:r>
              <a:rPr lang="mt-MT" sz="1531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Is-slaten ta’ Tarsis u </a:t>
            </a:r>
            <a:endParaRPr lang="en-GB" sz="1531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mt-MT" sz="1531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tal-gżejjer jagħtuh ir-rigali,</a:t>
            </a:r>
          </a:p>
          <a:p>
            <a:pPr algn="ctr"/>
            <a:r>
              <a:rPr lang="mt-MT" sz="1531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is-slaten ta’ Seba u ta’ Saba għotjiet iġibulu.</a:t>
            </a:r>
          </a:p>
        </p:txBody>
      </p:sp>
    </p:spTree>
    <p:extLst>
      <p:ext uri="{BB962C8B-B14F-4D97-AF65-F5344CB8AC3E}">
        <p14:creationId xmlns:p14="http://schemas.microsoft.com/office/powerpoint/2010/main" val="17532483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0240" y="3747634"/>
            <a:ext cx="21579270" cy="4916525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pPr algn="ctr"/>
            <a:r>
              <a:rPr lang="mt-MT" sz="1531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Iqimuh is-slaten kollha,</a:t>
            </a:r>
          </a:p>
          <a:p>
            <a:pPr algn="ctr"/>
            <a:r>
              <a:rPr lang="mt-MT" sz="1531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il-ġnus kollha lilu jaqdu.</a:t>
            </a:r>
          </a:p>
        </p:txBody>
      </p:sp>
    </p:spTree>
    <p:extLst>
      <p:ext uri="{BB962C8B-B14F-4D97-AF65-F5344CB8AC3E}">
        <p14:creationId xmlns:p14="http://schemas.microsoft.com/office/powerpoint/2010/main" val="11561378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6627" y="3779714"/>
            <a:ext cx="22466496" cy="5118759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pPr algn="ctr"/>
            <a:r>
              <a:rPr lang="sv-SE" sz="15967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 Il-ġnus kollha tal-art jagħtuk qima, Mulej</a:t>
            </a:r>
          </a:p>
        </p:txBody>
      </p:sp>
    </p:spTree>
    <p:extLst>
      <p:ext uri="{BB962C8B-B14F-4D97-AF65-F5344CB8AC3E}">
        <p14:creationId xmlns:p14="http://schemas.microsoft.com/office/powerpoint/2010/main" val="39315533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0240" y="1475458"/>
            <a:ext cx="21579270" cy="9628584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pPr algn="ctr"/>
            <a:r>
              <a:rPr lang="mt-MT" sz="1531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Għax hu jeħles lill-fqir li jsejjaħlu,</a:t>
            </a:r>
          </a:p>
          <a:p>
            <a:pPr algn="ctr"/>
            <a:r>
              <a:rPr lang="mt-MT" sz="1531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lill-imsejken li m’għandux min jgħinu.</a:t>
            </a:r>
          </a:p>
        </p:txBody>
      </p:sp>
    </p:spTree>
    <p:extLst>
      <p:ext uri="{BB962C8B-B14F-4D97-AF65-F5344CB8AC3E}">
        <p14:creationId xmlns:p14="http://schemas.microsoft.com/office/powerpoint/2010/main" val="2244972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0240" y="2664511"/>
            <a:ext cx="21579270" cy="7272554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pPr algn="ctr"/>
            <a:r>
              <a:rPr lang="mt-MT" sz="1531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Iħenn għad-dgħajjef u għall-fqajjar;</a:t>
            </a:r>
          </a:p>
          <a:p>
            <a:pPr algn="ctr"/>
            <a:r>
              <a:rPr lang="mt-MT" sz="1531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il-ħajja tal-fqajrin isalva.</a:t>
            </a:r>
          </a:p>
        </p:txBody>
      </p:sp>
    </p:spTree>
    <p:extLst>
      <p:ext uri="{BB962C8B-B14F-4D97-AF65-F5344CB8AC3E}">
        <p14:creationId xmlns:p14="http://schemas.microsoft.com/office/powerpoint/2010/main" val="2826639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8"/>
          <p:cNvSpPr txBox="1">
            <a:spLocks noChangeArrowheads="1"/>
          </p:cNvSpPr>
          <p:nvPr/>
        </p:nvSpPr>
        <p:spPr bwMode="auto">
          <a:xfrm>
            <a:off x="394619" y="395338"/>
            <a:ext cx="22682520" cy="1202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marL="0" marR="0" lvl="0" indent="0" algn="ctr" defTabSz="1560903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Glorja</a:t>
            </a:r>
            <a:r>
              <a:rPr kumimoji="0" lang="fr-FR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`l Alla</a:t>
            </a:r>
            <a:r>
              <a:rPr kumimoji="0" lang="mt-MT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fr-FR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fil</a:t>
            </a:r>
            <a:r>
              <a:rPr kumimoji="0" lang="mt-MT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</a:t>
            </a:r>
            <a:r>
              <a:rPr kumimoji="0" lang="fr-FR" sz="15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</a:t>
            </a:r>
            <a:r>
              <a:rPr kumimoji="0" lang="fr-FR" altLang="ko-KR" sz="15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ħoli</a:t>
            </a:r>
            <a:r>
              <a:rPr kumimoji="0" lang="fr-FR" altLang="ko-KR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endParaRPr kumimoji="0" lang="mt-MT" altLang="ko-KR" sz="15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  <a:p>
            <a:pPr marL="0" marR="0" lvl="0" indent="0" algn="ctr" defTabSz="1560903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ko-KR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tas-</a:t>
            </a:r>
            <a:r>
              <a:rPr kumimoji="0" lang="fr-FR" altLang="ko-KR" sz="15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smewwiet</a:t>
            </a:r>
            <a:r>
              <a:rPr kumimoji="0" lang="fr-FR" altLang="ko-KR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,</a:t>
            </a:r>
            <a:r>
              <a:rPr kumimoji="0" lang="mt-MT" altLang="ko-KR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 u</a:t>
            </a:r>
            <a:r>
              <a:rPr kumimoji="0" lang="fr-FR" altLang="ko-KR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kumimoji="0" lang="fr-FR" altLang="ko-KR" sz="15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paċi</a:t>
            </a:r>
            <a:r>
              <a:rPr kumimoji="0" lang="fr-FR" altLang="ko-KR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kumimoji="0" lang="fr-FR" altLang="ko-KR" sz="15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fl</a:t>
            </a:r>
            <a:r>
              <a:rPr kumimoji="0" lang="fr-FR" altLang="ko-KR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-art</a:t>
            </a:r>
            <a:r>
              <a:rPr kumimoji="0" lang="mt-MT" altLang="ko-KR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kumimoji="0" lang="fr-FR" altLang="ko-KR" sz="15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lill-bnedmin</a:t>
            </a:r>
            <a:r>
              <a:rPr kumimoji="0" lang="fr-FR" altLang="ko-KR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 ta’ </a:t>
            </a:r>
            <a:r>
              <a:rPr kumimoji="0" lang="fr-FR" altLang="ko-KR" sz="15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rieda</a:t>
            </a:r>
            <a:r>
              <a:rPr kumimoji="0" lang="fr-FR" altLang="ko-KR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kumimoji="0" lang="fr-FR" altLang="ko-KR" sz="15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tajba</a:t>
            </a:r>
            <a:r>
              <a:rPr kumimoji="0" lang="fr-FR" altLang="ko-KR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.</a:t>
            </a:r>
            <a:r>
              <a:rPr kumimoji="0" lang="mt-MT" altLang="ko-KR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endParaRPr kumimoji="0" lang="en-GB" altLang="ko-KR" sz="15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  <a:p>
            <a:pPr marL="0" marR="0" lvl="0" indent="0" algn="ctr" defTabSz="1560903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ko-KR" sz="15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Infaħħruk</a:t>
            </a:r>
            <a:r>
              <a:rPr kumimoji="0" lang="fr-FR" altLang="ko-KR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, </a:t>
            </a:r>
            <a:r>
              <a:rPr kumimoji="0" lang="fr-FR" altLang="ko-KR" sz="15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inberkuk</a:t>
            </a:r>
            <a:r>
              <a:rPr kumimoji="0" lang="fr-FR" altLang="ko-KR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, </a:t>
            </a:r>
            <a:r>
              <a:rPr kumimoji="0" lang="fr-FR" altLang="ko-KR" sz="15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nadurawk</a:t>
            </a:r>
            <a:r>
              <a:rPr kumimoji="0" lang="fr-FR" altLang="ko-KR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, </a:t>
            </a:r>
            <a:r>
              <a:rPr kumimoji="0" lang="mt-MT" altLang="ko-KR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nagħtuk ġieh. </a:t>
            </a:r>
            <a:endParaRPr kumimoji="0" lang="fr-FR" altLang="ko-KR" sz="15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6627" y="3779714"/>
            <a:ext cx="22466496" cy="5118759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pPr algn="ctr"/>
            <a:r>
              <a:rPr lang="sv-SE" sz="15967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 Il-ġnus kollha tal-art jagħtuk qima, Mulej</a:t>
            </a:r>
          </a:p>
        </p:txBody>
      </p:sp>
    </p:spTree>
    <p:extLst>
      <p:ext uri="{BB962C8B-B14F-4D97-AF65-F5344CB8AC3E}">
        <p14:creationId xmlns:p14="http://schemas.microsoft.com/office/powerpoint/2010/main" val="34230868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2474" y="1615491"/>
            <a:ext cx="20734801" cy="937059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Qari mi</a:t>
            </a:r>
            <a:r>
              <a:rPr lang="en-US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ll</a:t>
            </a: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Ittra ta’</a:t>
            </a:r>
            <a:r>
              <a:rPr lang="mt-MT" sz="153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1531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San Pawl Appostlu </a:t>
            </a:r>
            <a:endParaRPr lang="en-GB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lill-Efesin</a:t>
            </a:r>
            <a:endParaRPr lang="en-GB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Ef 3, 2-3a. 5-6</a:t>
            </a:r>
          </a:p>
        </p:txBody>
      </p:sp>
    </p:spTree>
    <p:extLst>
      <p:ext uri="{BB962C8B-B14F-4D97-AF65-F5344CB8AC3E}">
        <p14:creationId xmlns:p14="http://schemas.microsoft.com/office/powerpoint/2010/main" val="42654869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619" y="362786"/>
            <a:ext cx="22538504" cy="11984613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r>
              <a:rPr lang="mt-MT" sz="15310" dirty="0">
                <a:solidFill>
                  <a:prstClr val="black"/>
                </a:solidFill>
                <a:latin typeface="Times New Roman" panose="02020603050405020304" pitchFamily="18" charset="0"/>
              </a:rPr>
              <a:t>Ħuti, intom smajtu bil-pjan tal-grazzja li Alla tani </a:t>
            </a:r>
            <a:endParaRPr lang="en-GB" sz="1531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r>
              <a:rPr lang="mt-MT" sz="15310" dirty="0">
                <a:solidFill>
                  <a:prstClr val="black"/>
                </a:solidFill>
                <a:latin typeface="Times New Roman" panose="02020603050405020304" pitchFamily="18" charset="0"/>
              </a:rPr>
              <a:t>għall-ġid tagħkom, jiġifieri, li permezz ta’ rivelazzjoni għarrafni l-misteru. </a:t>
            </a:r>
          </a:p>
        </p:txBody>
      </p:sp>
    </p:spTree>
    <p:extLst>
      <p:ext uri="{BB962C8B-B14F-4D97-AF65-F5344CB8AC3E}">
        <p14:creationId xmlns:p14="http://schemas.microsoft.com/office/powerpoint/2010/main" val="31711360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619" y="362786"/>
            <a:ext cx="22538504" cy="11984613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r>
              <a:rPr lang="mt-MT" sz="15310" dirty="0">
                <a:solidFill>
                  <a:prstClr val="black"/>
                </a:solidFill>
                <a:latin typeface="Times New Roman" panose="02020603050405020304" pitchFamily="18" charset="0"/>
              </a:rPr>
              <a:t>Dan hu l-misteru li </a:t>
            </a:r>
            <a:endParaRPr lang="en-GB" sz="1531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r>
              <a:rPr lang="mt-MT" sz="15310" dirty="0">
                <a:solidFill>
                  <a:prstClr val="black"/>
                </a:solidFill>
                <a:latin typeface="Times New Roman" panose="02020603050405020304" pitchFamily="18" charset="0"/>
              </a:rPr>
              <a:t>fil-ġenerazzjonijiet </a:t>
            </a:r>
            <a:endParaRPr lang="en-GB" sz="1531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r>
              <a:rPr lang="mt-MT" sz="15310" dirty="0">
                <a:solidFill>
                  <a:prstClr val="black"/>
                </a:solidFill>
                <a:latin typeface="Times New Roman" panose="02020603050405020304" pitchFamily="18" charset="0"/>
              </a:rPr>
              <a:t>l-imgħoddija ma kienx mgħarraf lill-bnedmin bħalma issa ġie rrivelat </a:t>
            </a:r>
            <a:endParaRPr lang="en-GB" sz="1531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2925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619" y="362786"/>
            <a:ext cx="22538504" cy="11984613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r>
              <a:rPr lang="mt-MT" sz="15310" dirty="0">
                <a:solidFill>
                  <a:prstClr val="black"/>
                </a:solidFill>
                <a:latin typeface="Times New Roman" panose="02020603050405020304" pitchFamily="18" charset="0"/>
              </a:rPr>
              <a:t>lill-appostli qaddisa tiegħu u lill-profeti fl-Ispirtu, jiġifieri, li l-pagani huma msejħa biex ikollhom sehem mill-istess wirt, </a:t>
            </a:r>
          </a:p>
        </p:txBody>
      </p:sp>
    </p:spTree>
    <p:extLst>
      <p:ext uri="{BB962C8B-B14F-4D97-AF65-F5344CB8AC3E}">
        <p14:creationId xmlns:p14="http://schemas.microsoft.com/office/powerpoint/2010/main" val="345549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619" y="362786"/>
            <a:ext cx="22538504" cy="11984613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r>
              <a:rPr lang="mt-MT" sz="15310" dirty="0">
                <a:solidFill>
                  <a:prstClr val="black"/>
                </a:solidFill>
                <a:latin typeface="Times New Roman" panose="02020603050405020304" pitchFamily="18" charset="0"/>
              </a:rPr>
              <a:t>ikunu membri tal-istess ġisem, ikollhom sehem mill-istess wegħda, fi Kristu Ġesù permezz </a:t>
            </a:r>
            <a:endParaRPr lang="en-GB" sz="1531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r>
              <a:rPr lang="mt-MT" sz="15310" dirty="0">
                <a:solidFill>
                  <a:prstClr val="black"/>
                </a:solidFill>
                <a:latin typeface="Times New Roman" panose="02020603050405020304" pitchFamily="18" charset="0"/>
              </a:rPr>
              <a:t>tal-Evanġelju.</a:t>
            </a:r>
          </a:p>
        </p:txBody>
      </p:sp>
    </p:spTree>
    <p:extLst>
      <p:ext uri="{BB962C8B-B14F-4D97-AF65-F5344CB8AC3E}">
        <p14:creationId xmlns:p14="http://schemas.microsoft.com/office/powerpoint/2010/main" val="19365226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1062" y="3845272"/>
            <a:ext cx="23399749" cy="4975002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/>
          <a:p>
            <a:pPr algn="ctr"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Il-Kelma tal-Mulej</a:t>
            </a:r>
          </a:p>
          <a:p>
            <a:pPr algn="ctr">
              <a:defRPr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Irroddu ħajr lil Alla</a:t>
            </a:r>
            <a:endParaRPr lang="mt-MT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695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F48DAF6-85A4-E66A-EE43-695ED7EA150F}"/>
              </a:ext>
            </a:extLst>
          </p:cNvPr>
          <p:cNvSpPr txBox="1"/>
          <p:nvPr/>
        </p:nvSpPr>
        <p:spPr>
          <a:xfrm>
            <a:off x="0" y="5061193"/>
            <a:ext cx="23399750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15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Hallelujah   Hallelujah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6274" y="2620652"/>
            <a:ext cx="22127201" cy="7360271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pPr algn="ctr">
              <a:defRPr/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Rajna l-kewkba tiegħu tielgħa mil-Lvant,</a:t>
            </a:r>
          </a:p>
          <a:p>
            <a:pPr algn="ctr">
              <a:defRPr/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 ġejna nqimu l-Mulej.</a:t>
            </a:r>
          </a:p>
        </p:txBody>
      </p:sp>
    </p:spTree>
    <p:extLst>
      <p:ext uri="{BB962C8B-B14F-4D97-AF65-F5344CB8AC3E}">
        <p14:creationId xmlns:p14="http://schemas.microsoft.com/office/powerpoint/2010/main" val="25112904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F48DAF6-85A4-E66A-EE43-695ED7EA150F}"/>
              </a:ext>
            </a:extLst>
          </p:cNvPr>
          <p:cNvSpPr txBox="1"/>
          <p:nvPr/>
        </p:nvSpPr>
        <p:spPr>
          <a:xfrm>
            <a:off x="0" y="5061193"/>
            <a:ext cx="23399750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0570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5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Hallelujah   Hallelujah</a:t>
            </a:r>
          </a:p>
        </p:txBody>
      </p:sp>
    </p:spTree>
    <p:extLst>
      <p:ext uri="{BB962C8B-B14F-4D97-AF65-F5344CB8AC3E}">
        <p14:creationId xmlns:p14="http://schemas.microsoft.com/office/powerpoint/2010/main" val="3511742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0"/>
          <p:cNvSpPr>
            <a:spLocks noChangeArrowheads="1"/>
          </p:cNvSpPr>
          <p:nvPr/>
        </p:nvSpPr>
        <p:spPr bwMode="auto">
          <a:xfrm>
            <a:off x="322611" y="1540981"/>
            <a:ext cx="22754528" cy="963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Inroddulek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ħajr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għall-glorja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kbira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tiegħek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Mulej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Alla, Sultan tas-sema, 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 Missier li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tista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kollox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fr-FR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52419" y="6072496"/>
            <a:ext cx="408997" cy="877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2489" tIns="101244" rIns="202489" bIns="101244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373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86607" y="1778410"/>
            <a:ext cx="22826536" cy="8899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489" tIns="101244" rIns="202489" bIns="101244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Qari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ill-Evan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ġ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skont </a:t>
            </a:r>
            <a:r>
              <a:rPr lang="en-GB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San </a:t>
            </a:r>
            <a:r>
              <a:rPr lang="en-GB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Mattew</a:t>
            </a:r>
            <a:endParaRPr lang="mt-MT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Mt 2, 1-12</a:t>
            </a:r>
          </a:p>
          <a:p>
            <a:pPr algn="ctr">
              <a:defRPr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Glorja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lilek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Mulej</a:t>
            </a:r>
          </a:p>
        </p:txBody>
      </p:sp>
    </p:spTree>
    <p:extLst>
      <p:ext uri="{BB962C8B-B14F-4D97-AF65-F5344CB8AC3E}">
        <p14:creationId xmlns:p14="http://schemas.microsoft.com/office/powerpoint/2010/main" val="32158935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619" y="226863"/>
            <a:ext cx="22610512" cy="12130807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Meta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twieled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Ġesù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f’Betlehem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tal-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Lhudija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, fi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żmien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is-sultan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Erodi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, xi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maġi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mil-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Lvant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ġew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Ġerusalemm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jistaqsu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40742151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619" y="1427224"/>
            <a:ext cx="22610512" cy="9745539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pPr algn="ctr"/>
            <a:r>
              <a:rPr lang="en-US" sz="155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“Fejn hu dak li </a:t>
            </a:r>
            <a:r>
              <a:rPr lang="en-US" sz="15500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twieled</a:t>
            </a:r>
            <a:r>
              <a:rPr lang="en-US" sz="155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sultan tal-</a:t>
            </a:r>
            <a:r>
              <a:rPr lang="en-US" sz="15500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Lhud</a:t>
            </a:r>
            <a:r>
              <a:rPr lang="en-US" sz="155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? Għax rajna l-</a:t>
            </a:r>
            <a:r>
              <a:rPr lang="en-US" sz="15500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kewkba</a:t>
            </a:r>
            <a:r>
              <a:rPr lang="en-US" sz="155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tiegħu</a:t>
            </a:r>
            <a:r>
              <a:rPr lang="en-US" sz="155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tielgħa</a:t>
            </a:r>
            <a:r>
              <a:rPr lang="en-US" sz="155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u </a:t>
            </a:r>
            <a:r>
              <a:rPr lang="en-US" sz="15500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ġejna</a:t>
            </a:r>
            <a:r>
              <a:rPr lang="en-US" sz="155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nqimuh</a:t>
            </a:r>
            <a:r>
              <a:rPr lang="en-US" sz="155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38173175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619" y="226863"/>
            <a:ext cx="22610512" cy="12130807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Is-sultan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Erodi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sama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’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bihom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, u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tħawwad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hu u Ġerusalemm kollha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miegħu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.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Ġabar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flimkien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il-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qassisin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il-kbar u </a:t>
            </a:r>
          </a:p>
        </p:txBody>
      </p:sp>
    </p:spTree>
    <p:extLst>
      <p:ext uri="{BB962C8B-B14F-4D97-AF65-F5344CB8AC3E}">
        <p14:creationId xmlns:p14="http://schemas.microsoft.com/office/powerpoint/2010/main" val="16917797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619" y="1427224"/>
            <a:ext cx="22610512" cy="9745539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l-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kittieba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kollha tal-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poplu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, u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ried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jaf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mingħandhom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fejn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kellu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jitwieled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il-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Messija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. U huma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qalulu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2028519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619" y="226863"/>
            <a:ext cx="22610512" cy="12130807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pPr algn="ctr"/>
            <a:r>
              <a:rPr lang="en-US" sz="15500" b="1" i="1" dirty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sz="15500" b="1" i="1" dirty="0" err="1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F’Betlehem</a:t>
            </a:r>
            <a:r>
              <a:rPr lang="en-US" sz="15500" b="1" i="1" dirty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tal-</a:t>
            </a:r>
            <a:r>
              <a:rPr lang="en-US" sz="15500" b="1" i="1" dirty="0" err="1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Lhudija</a:t>
            </a:r>
            <a:r>
              <a:rPr lang="en-US" sz="15500" b="1" i="1" dirty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għax </a:t>
            </a:r>
            <a:r>
              <a:rPr lang="en-US" sz="15500" b="1" i="1" dirty="0" err="1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hekk</a:t>
            </a:r>
            <a:r>
              <a:rPr lang="en-US" sz="15500" b="1" i="1" dirty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inkiteb</a:t>
            </a:r>
            <a:r>
              <a:rPr lang="en-US" sz="15500" b="1" i="1" dirty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US" sz="15500" b="1" i="1" dirty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mill-</a:t>
            </a:r>
            <a:r>
              <a:rPr lang="en-US" sz="15500" b="1" i="1" dirty="0" err="1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profeta</a:t>
            </a:r>
            <a:r>
              <a:rPr lang="en-US" sz="15500" b="1" i="1" dirty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: </a:t>
            </a:r>
          </a:p>
          <a:p>
            <a:pPr algn="ctr"/>
            <a:r>
              <a:rPr lang="en-US" sz="15500" b="1" i="1" dirty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‘U int, </a:t>
            </a:r>
            <a:r>
              <a:rPr lang="en-US" sz="15500" b="1" i="1" dirty="0" err="1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Betlehem</a:t>
            </a:r>
            <a:r>
              <a:rPr lang="en-US" sz="15500" b="1" i="1" dirty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art ta’ </a:t>
            </a:r>
            <a:r>
              <a:rPr lang="en-US" sz="15500" b="1" i="1" dirty="0" err="1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Ġuda</a:t>
            </a:r>
            <a:r>
              <a:rPr lang="en-US" sz="15500" b="1" i="1" dirty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le, </a:t>
            </a:r>
            <a:r>
              <a:rPr lang="en-US" sz="15500" b="1" i="1" dirty="0" err="1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m’intix</a:t>
            </a:r>
            <a:r>
              <a:rPr lang="en-US" sz="15500" b="1" i="1" dirty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l-</a:t>
            </a:r>
            <a:r>
              <a:rPr lang="en-US" sz="15500" b="1" i="1" dirty="0" err="1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iżgħar</a:t>
            </a:r>
            <a:endParaRPr lang="mt-MT" sz="155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8128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619" y="226863"/>
            <a:ext cx="22610512" cy="12130807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pPr algn="ctr"/>
            <a:r>
              <a:rPr lang="en-US" sz="15500" b="1" i="1" dirty="0" err="1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fost</a:t>
            </a:r>
            <a:r>
              <a:rPr lang="en-US" sz="15500" b="1" i="1" dirty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US" sz="15500" b="1" i="1" dirty="0" err="1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bliet</a:t>
            </a:r>
            <a:r>
              <a:rPr lang="en-US" sz="15500" b="1" i="1" dirty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il-kbar ta’ </a:t>
            </a:r>
            <a:r>
              <a:rPr lang="en-US" sz="15500" b="1" i="1" dirty="0" err="1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Ġuda</a:t>
            </a:r>
            <a:r>
              <a:rPr lang="en-US" sz="15500" b="1" i="1" dirty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għax </a:t>
            </a:r>
            <a:r>
              <a:rPr lang="en-US" sz="15500" b="1" i="1" dirty="0" err="1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minnek</a:t>
            </a:r>
            <a:r>
              <a:rPr lang="en-US" sz="15500" b="1" i="1" dirty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joħroġ </a:t>
            </a:r>
            <a:r>
              <a:rPr lang="en-US" sz="15500" b="1" i="1" dirty="0" err="1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mexxej</a:t>
            </a:r>
            <a:r>
              <a:rPr lang="en-US" sz="15500" b="1" i="1" dirty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li </a:t>
            </a:r>
            <a:r>
              <a:rPr lang="en-US" sz="15500" b="1" i="1" dirty="0" err="1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jirgħa</a:t>
            </a:r>
            <a:r>
              <a:rPr lang="en-US" sz="15500" b="1" i="1" dirty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l-</a:t>
            </a:r>
            <a:r>
              <a:rPr lang="en-US" sz="15500" b="1" i="1" dirty="0" err="1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poplu</a:t>
            </a:r>
            <a:r>
              <a:rPr lang="en-US" sz="15500" b="1" i="1" dirty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tiegħi </a:t>
            </a:r>
            <a:r>
              <a:rPr lang="en-US" sz="15500" b="1" i="1" dirty="0" err="1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Iżrael</a:t>
            </a:r>
            <a:r>
              <a:rPr lang="en-US" sz="15500" b="1" i="1" dirty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’ ”.</a:t>
            </a:r>
          </a:p>
          <a:p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Erodi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mbagħad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sejjaħ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28284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619" y="226863"/>
            <a:ext cx="22610512" cy="12130807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lill-maġi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bil-moħbi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, u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tkixxef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bir-reqqa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kollha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mingħandhom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iż-żmien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li fih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dehritilhom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il-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kewkba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;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bagħathom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Betlehem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u</a:t>
            </a:r>
            <a:endParaRPr lang="mt-MT" sz="155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0445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619" y="226863"/>
            <a:ext cx="22610512" cy="12130807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qalilhom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: </a:t>
            </a:r>
          </a:p>
          <a:p>
            <a:pPr algn="ctr"/>
            <a:r>
              <a:rPr lang="en-US" sz="15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sz="155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Morru</a:t>
            </a:r>
            <a:r>
              <a:rPr lang="en-US" sz="15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55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staqsu</a:t>
            </a:r>
            <a:r>
              <a:rPr lang="en-US" sz="15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sewwa</a:t>
            </a:r>
            <a:r>
              <a:rPr lang="en-US" sz="15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US" sz="155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għat-tifel</a:t>
            </a:r>
            <a:r>
              <a:rPr lang="en-US" sz="15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u meta </a:t>
            </a:r>
            <a:r>
              <a:rPr lang="en-US" sz="155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ssibuh</a:t>
            </a:r>
            <a:r>
              <a:rPr lang="en-US" sz="15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ejjew</a:t>
            </a:r>
            <a:r>
              <a:rPr lang="en-US" sz="15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għiduli</a:t>
            </a:r>
            <a:r>
              <a:rPr lang="en-US" sz="15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55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ħalli</a:t>
            </a:r>
            <a:r>
              <a:rPr lang="en-US" sz="15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</a:t>
            </a:r>
            <a:r>
              <a:rPr lang="en-US" sz="15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ukoll </a:t>
            </a:r>
            <a:r>
              <a:rPr lang="en-US" sz="155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niġi</a:t>
            </a:r>
            <a:r>
              <a:rPr lang="en-US" sz="15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nqimu</a:t>
            </a:r>
            <a:r>
              <a:rPr lang="en-US" sz="15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0134077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619" y="226863"/>
            <a:ext cx="22610512" cy="12130807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Dawk, wara li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semgħu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lis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-sultan,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telqu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, u ara, </a:t>
            </a:r>
          </a:p>
          <a:p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il-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kewkba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li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kienu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raw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tielgħa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bdiet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miexja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quddiemhom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sakemm</a:t>
            </a:r>
            <a:endParaRPr lang="mt-MT" sz="155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301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4"/>
          <p:cNvSpPr>
            <a:spLocks noChangeArrowheads="1"/>
          </p:cNvSpPr>
          <p:nvPr/>
        </p:nvSpPr>
        <p:spPr bwMode="auto">
          <a:xfrm>
            <a:off x="771948" y="1540981"/>
            <a:ext cx="21855853" cy="963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marL="0" marR="0" lvl="0" indent="0" algn="ctr" defTabSz="1560903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ko-KR" sz="15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Mulej</a:t>
            </a:r>
            <a:r>
              <a:rPr kumimoji="0" lang="fr-FR" altLang="ko-KR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kumimoji="0" lang="fr-FR" altLang="ko-KR" sz="15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Iben</a:t>
            </a:r>
            <a:r>
              <a:rPr kumimoji="0" lang="fr-FR" altLang="ko-KR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waħdieni, </a:t>
            </a:r>
            <a:r>
              <a:rPr kumimoji="0" lang="fr-FR" altLang="ko-KR" sz="15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Ġes</a:t>
            </a:r>
            <a:r>
              <a:rPr kumimoji="0" lang="mt-MT" altLang="ko-KR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ù</a:t>
            </a:r>
            <a:r>
              <a:rPr kumimoji="0" lang="fr-FR" altLang="ko-KR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kumimoji="0" lang="fr-FR" altLang="ko-KR" sz="15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Kristu</a:t>
            </a:r>
            <a:r>
              <a:rPr kumimoji="0" lang="fr-FR" altLang="ko-KR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</a:t>
            </a:r>
            <a:r>
              <a:rPr kumimoji="0" lang="mt-MT" altLang="ko-KR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endParaRPr kumimoji="0" lang="en-GB" altLang="ko-KR" sz="15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  <a:p>
            <a:pPr marL="0" marR="0" lvl="0" indent="0" algn="ctr" defTabSz="1560903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ko-KR" sz="15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Mulej</a:t>
            </a:r>
            <a:r>
              <a:rPr kumimoji="0" lang="mt-MT" altLang="ko-KR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kumimoji="0" lang="fr-FR" altLang="ko-KR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Alla,  </a:t>
            </a:r>
            <a:r>
              <a:rPr kumimoji="0" lang="fr-FR" altLang="ko-KR" sz="15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Ħaruf</a:t>
            </a:r>
            <a:r>
              <a:rPr kumimoji="0" lang="fr-FR" altLang="ko-KR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ta’ Alla, Bin il-</a:t>
            </a:r>
            <a:r>
              <a:rPr kumimoji="0" lang="fr-FR" altLang="ko-KR" sz="15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Missier</a:t>
            </a:r>
            <a:r>
              <a:rPr kumimoji="0" lang="mt-MT" altLang="ko-KR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 </a:t>
            </a:r>
            <a:endParaRPr kumimoji="0" lang="fr-FR" altLang="ko-KR" sz="15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619" y="226863"/>
            <a:ext cx="22610512" cy="12130807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waslet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u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waqfet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fuq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il-post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fejn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kien hemm it-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tifel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. Kif raw il-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kewkba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mtlew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b’ferħ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kbir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tassew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. Meta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mbagħad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daħlu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d-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dar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u raw lit-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tifel</a:t>
            </a:r>
            <a:endParaRPr lang="mt-MT" sz="155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45959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619" y="226863"/>
            <a:ext cx="22610512" cy="12130807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ma’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ommu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Marija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,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inxteħtu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fl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-art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iqimuh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;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fetħu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t-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teżori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tagħhom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u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offrewlu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rigali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deheb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,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inċens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u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mirra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. Imbagħad,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billi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kienu</a:t>
            </a:r>
            <a:endParaRPr lang="mt-MT" sz="155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6159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619" y="1427224"/>
            <a:ext cx="22610512" cy="9745539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mwissijin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f’ħolma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biex ma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jerġgħux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imorru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għand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Erodi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,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telqu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lura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lejn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arthom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minn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triq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oħra</a:t>
            </a:r>
            <a:r>
              <a:rPr lang="en-US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.</a:t>
            </a:r>
            <a:endParaRPr lang="mt-MT" sz="155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1758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601" y="3842525"/>
            <a:ext cx="23399750" cy="4916525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/>
          <a:p>
            <a:pPr algn="ctr"/>
            <a:r>
              <a:rPr lang="mt-MT" sz="1531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Il-Kelma tal-Mulej</a:t>
            </a:r>
          </a:p>
          <a:p>
            <a:pPr algn="ctr"/>
            <a:r>
              <a:rPr lang="mt-MT" sz="1531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Tifħir lilek Kristu</a:t>
            </a:r>
            <a:endParaRPr lang="mt-MT" sz="1531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86059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035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9"/>
          <p:cNvSpPr>
            <a:spLocks noChangeArrowheads="1"/>
          </p:cNvSpPr>
          <p:nvPr/>
        </p:nvSpPr>
        <p:spPr bwMode="auto">
          <a:xfrm>
            <a:off x="394619" y="81988"/>
            <a:ext cx="22682520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168002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Jiena nemmen f’All</a:t>
            </a:r>
            <a:r>
              <a:rPr kumimoji="0" lang="en-GB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 </a:t>
            </a:r>
            <a:r>
              <a:rPr kumimoji="0" lang="mt-MT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wieħed, il-Missier li jista’ kollox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</a:t>
            </a:r>
            <a:r>
              <a:rPr kumimoji="0" lang="mt-MT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li ħalaq is-sema u </a:t>
            </a:r>
            <a:endParaRPr kumimoji="0" lang="en-GB" altLang="en-US" sz="15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168002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l-art, dak kollu li jidher u dak li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ma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jidhirx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endParaRPr kumimoji="0" lang="mt-MT" altLang="en-US" sz="15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280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9"/>
          <p:cNvSpPr>
            <a:spLocks noChangeArrowheads="1"/>
          </p:cNvSpPr>
          <p:nvPr/>
        </p:nvSpPr>
        <p:spPr bwMode="auto">
          <a:xfrm>
            <a:off x="286607" y="290656"/>
            <a:ext cx="22826535" cy="120186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168002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f’Mulej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wieħed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Ġesù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Kristu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Iben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waħdieni ta’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Alla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</a:t>
            </a:r>
          </a:p>
          <a:p>
            <a:pPr marL="0" marR="0" lvl="0" indent="0" algn="ctr" defTabSz="168002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imnissel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mill-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Missier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ctr" defTabSz="168002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qabel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kull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żmien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endParaRPr kumimoji="0" lang="mt-MT" altLang="en-US" sz="15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97105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9"/>
          <p:cNvSpPr>
            <a:spLocks noChangeArrowheads="1"/>
          </p:cNvSpPr>
          <p:nvPr/>
        </p:nvSpPr>
        <p:spPr bwMode="auto">
          <a:xfrm>
            <a:off x="286607" y="257983"/>
            <a:ext cx="22826535" cy="120186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168002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Alla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minn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Alla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dawl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minn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dawl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Alla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veru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minn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Alla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veru,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imnissel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mhux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magħmul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natura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waħda</a:t>
            </a:r>
            <a:r>
              <a:rPr kumimoji="0" lang="mt-MT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mt-MT" altLang="en-US" sz="15500" b="0" i="0" u="none" strike="noStrike" kern="120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</a:t>
            </a:r>
            <a:r>
              <a:rPr kumimoji="0" lang="en-US" altLang="en-US" sz="15500" b="0" i="0" u="none" strike="noStrike" kern="120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al-</a:t>
            </a:r>
            <a:r>
              <a:rPr kumimoji="0" lang="en-US" altLang="en-US" sz="15500" b="0" i="0" u="none" strike="noStrike" kern="1200" cap="none" spc="-15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Missier</a:t>
            </a:r>
            <a:r>
              <a:rPr kumimoji="0" lang="en-US" altLang="en-US" sz="15500" b="0" i="0" u="none" strike="noStrike" kern="120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mt-MT" altLang="en-US" sz="15500" b="0" i="0" u="none" strike="noStrike" kern="120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 </a:t>
            </a:r>
            <a:r>
              <a:rPr kumimoji="0" lang="en-US" altLang="en-US" sz="15500" b="0" i="0" u="none" strike="noStrike" kern="1200" cap="none" spc="-15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bih</a:t>
            </a:r>
            <a:r>
              <a:rPr kumimoji="0" lang="en-US" altLang="en-US" sz="15500" b="0" i="0" u="none" strike="noStrike" kern="120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15500" b="0" i="0" u="none" strike="noStrike" kern="1200" cap="none" spc="-15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sar</a:t>
            </a:r>
            <a:r>
              <a:rPr kumimoji="0" lang="mt-MT" altLang="en-US" sz="15500" b="0" i="0" u="none" strike="noStrike" kern="120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15500" b="0" i="0" u="none" strike="noStrike" kern="1200" cap="none" spc="-15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kollox</a:t>
            </a:r>
            <a:r>
              <a:rPr kumimoji="0" lang="en-US" altLang="en-US" sz="15500" b="0" i="0" u="none" strike="noStrike" kern="120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kumimoji="0" lang="en-US" altLang="en-US" sz="15500" b="0" i="0" u="none" strike="noStrike" kern="120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365955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9"/>
          <p:cNvSpPr>
            <a:spLocks noChangeArrowheads="1"/>
          </p:cNvSpPr>
          <p:nvPr/>
        </p:nvSpPr>
        <p:spPr bwMode="auto">
          <a:xfrm>
            <a:off x="322611" y="239975"/>
            <a:ext cx="22754528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168002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Niżel mis-smewwiet għalina </a:t>
            </a:r>
          </a:p>
          <a:p>
            <a:pPr marL="0" marR="0" lvl="0" indent="0" algn="ctr" defTabSz="168002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l-bnedmin u għall-fidwa</a:t>
            </a:r>
          </a:p>
          <a:p>
            <a:pPr marL="0" marR="0" lvl="0" indent="0" algn="ctr" defTabSz="168002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tagħna. 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ħa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l-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ġisem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mt-MT" altLang="en-US" sz="15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168002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bis-se</a:t>
            </a:r>
            <a:r>
              <a:rPr kumimoji="0" lang="mt-MT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għa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tal-Ispirtu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ctr" defTabSz="168002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s-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Santu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minn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Marija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Verġni</a:t>
            </a:r>
            <a:endParaRPr kumimoji="0" lang="mt-MT" altLang="en-US" sz="15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80425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3" y="239975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168002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 sar bniedem. Sallbuh għalina, bata taħt Ponzju Pilatu, miet u difnuh, u </a:t>
            </a:r>
          </a:p>
          <a:p>
            <a:pPr marL="0" marR="0" lvl="0" indent="0" algn="ctr" defTabSz="168002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fit-tielet jum qam minn bejn l-imwiet, skont</a:t>
            </a:r>
            <a:endParaRPr kumimoji="0" lang="mt-MT" altLang="en-US" sz="15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375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0623" y="1540981"/>
            <a:ext cx="22538504" cy="9634980"/>
          </a:xfrm>
          <a:prstGeom prst="rect">
            <a:avLst/>
          </a:prstGeom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li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tneħħi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d-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dnubiet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</a:p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tad-dinja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ħenn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għalina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 </a:t>
            </a: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li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tneħħi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d-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dnubiet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endParaRPr lang="mt-MT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tad-dinja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ilqa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’ t-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talb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tagħna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3" y="329991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168002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il-Kotba mqaddsa, </a:t>
            </a:r>
          </a:p>
          <a:p>
            <a:pPr marL="0" marR="0" lvl="0" indent="0" algn="ctr" defTabSz="168002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 tela’ s-sema, u qieghed fuq</a:t>
            </a:r>
          </a:p>
          <a:p>
            <a:pPr marL="0" marR="0" lvl="0" indent="0" algn="ctr" defTabSz="168002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il-lemin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tal-Missier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0" marR="0" lvl="0" indent="0" algn="ctr" defTabSz="168002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għandu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jerġa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jiġi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ctr" defTabSz="168002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bil-glorja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biex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jagħmel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ħaqq</a:t>
            </a:r>
            <a:endParaRPr kumimoji="0" lang="mt-MT" altLang="en-US" sz="15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0346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3" y="329991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168002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mill-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ħajjin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u mill-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mejtin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u s-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saltna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tiegħu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ma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jkollhiex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tmiem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U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fl-Ispirtu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s-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Santu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Mulej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li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jagħti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l-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ħajja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li </a:t>
            </a:r>
            <a:r>
              <a:rPr kumimoji="0" lang="en-US" altLang="en-US" sz="15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ġej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fi-FI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mill-Missier u mill-Iben:</a:t>
            </a:r>
            <a:r>
              <a:rPr kumimoji="0" lang="en-US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785851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1" y="1483291"/>
            <a:ext cx="22754527" cy="963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168002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 Hu meqjum u mweġġah flimkien mal-Missier u </a:t>
            </a:r>
          </a:p>
          <a:p>
            <a:pPr marL="0" marR="0" lvl="0" indent="0" algn="ctr" defTabSz="168002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mal-Iben. Hu li tkellem b’fomm il-profeti.</a:t>
            </a:r>
          </a:p>
        </p:txBody>
      </p:sp>
    </p:spTree>
    <p:extLst>
      <p:ext uri="{BB962C8B-B14F-4D97-AF65-F5344CB8AC3E}">
        <p14:creationId xmlns:p14="http://schemas.microsoft.com/office/powerpoint/2010/main" val="227939143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1" y="1483291"/>
            <a:ext cx="22754527" cy="963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168002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 fi Knisja waħda, qaddisa, kattolika, appostolika. </a:t>
            </a:r>
          </a:p>
          <a:p>
            <a:pPr marL="0" marR="0" lvl="0" indent="0" algn="ctr" defTabSz="168002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Nistqarr magħmudija waħda </a:t>
            </a:r>
          </a:p>
          <a:p>
            <a:pPr marL="0" marR="0" lvl="0" indent="0" algn="ctr" defTabSz="168002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għall-maħfra tad-dnubiet. </a:t>
            </a:r>
          </a:p>
        </p:txBody>
      </p:sp>
    </p:spTree>
    <p:extLst>
      <p:ext uri="{BB962C8B-B14F-4D97-AF65-F5344CB8AC3E}">
        <p14:creationId xmlns:p14="http://schemas.microsoft.com/office/powerpoint/2010/main" val="266099252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1" y="2411562"/>
            <a:ext cx="22754527" cy="72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168002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 nistenna l-qawma </a:t>
            </a:r>
          </a:p>
          <a:p>
            <a:pPr marL="0" marR="0" lvl="0" indent="0" algn="ctr" defTabSz="168002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mill-imwiet, u l-ħajja </a:t>
            </a:r>
          </a:p>
          <a:p>
            <a:pPr marL="0" marR="0" lvl="0" indent="0" algn="ctr" defTabSz="168002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taż-żmien li ġej. Ammen.</a:t>
            </a:r>
            <a:endParaRPr kumimoji="0" lang="en-US" altLang="en-US" sz="9921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43541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78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>
            <a:spLocks noChangeArrowheads="1"/>
          </p:cNvSpPr>
          <p:nvPr/>
        </p:nvSpPr>
        <p:spPr bwMode="auto">
          <a:xfrm>
            <a:off x="394619" y="440907"/>
            <a:ext cx="22682519" cy="1202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li qiegħed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fuq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il-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lemin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tal-Missier,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ħenn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għalina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Għaliex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Int waħdek Qaddis,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waħdek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Mulej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 </a:t>
            </a:r>
          </a:p>
          <a:p>
            <a:pPr algn="ctr" defTabSz="1560903" eaLnBrk="0" hangingPunct="0">
              <a:defRPr/>
            </a:pP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nt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w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aħdek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il-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għoli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endParaRPr lang="en-GB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>
            <a:spLocks noChangeArrowheads="1"/>
          </p:cNvSpPr>
          <p:nvPr/>
        </p:nvSpPr>
        <p:spPr bwMode="auto">
          <a:xfrm>
            <a:off x="358615" y="1540981"/>
            <a:ext cx="22682519" cy="963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Ġesu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’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Kristu, ma’ l-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Ispirtu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s-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Santu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: </a:t>
            </a: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fil-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glorja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tal-Missier Alla.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 </a:t>
            </a:r>
            <a:endParaRPr lang="en-GB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Ammen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088730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236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4846</TotalTime>
  <Words>1032</Words>
  <Application>Microsoft Office PowerPoint</Application>
  <PresentationFormat>Custom</PresentationFormat>
  <Paragraphs>155</Paragraphs>
  <Slides>65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65</vt:i4>
      </vt:variant>
    </vt:vector>
  </HeadingPairs>
  <TitlesOfParts>
    <vt:vector size="78" baseType="lpstr">
      <vt:lpstr>Arial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2_Office Theme</vt:lpstr>
      <vt:lpstr>Office Theme</vt:lpstr>
      <vt:lpstr>9_Office Theme</vt:lpstr>
      <vt:lpstr>4_Metro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</dc:creator>
  <cp:lastModifiedBy>Alfred Caruan a</cp:lastModifiedBy>
  <cp:revision>384</cp:revision>
  <dcterms:created xsi:type="dcterms:W3CDTF">2014-09-16T02:32:11Z</dcterms:created>
  <dcterms:modified xsi:type="dcterms:W3CDTF">2023-12-29T16:31:37Z</dcterms:modified>
</cp:coreProperties>
</file>