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6"/>
  </p:notesMasterIdLst>
  <p:sldIdLst>
    <p:sldId id="625" r:id="rId2"/>
    <p:sldId id="413" r:id="rId3"/>
    <p:sldId id="352" r:id="rId4"/>
    <p:sldId id="353" r:id="rId5"/>
    <p:sldId id="354" r:id="rId6"/>
    <p:sldId id="355" r:id="rId7"/>
    <p:sldId id="406" r:id="rId8"/>
    <p:sldId id="356" r:id="rId9"/>
    <p:sldId id="407" r:id="rId10"/>
    <p:sldId id="357" r:id="rId11"/>
    <p:sldId id="399" r:id="rId12"/>
    <p:sldId id="358" r:id="rId13"/>
    <p:sldId id="359" r:id="rId14"/>
    <p:sldId id="360" r:id="rId15"/>
    <p:sldId id="400" r:id="rId16"/>
    <p:sldId id="361" r:id="rId17"/>
    <p:sldId id="362" r:id="rId18"/>
    <p:sldId id="401" r:id="rId19"/>
    <p:sldId id="363" r:id="rId20"/>
    <p:sldId id="364" r:id="rId21"/>
    <p:sldId id="365" r:id="rId22"/>
    <p:sldId id="366" r:id="rId23"/>
    <p:sldId id="367" r:id="rId24"/>
    <p:sldId id="402" r:id="rId25"/>
    <p:sldId id="368" r:id="rId26"/>
    <p:sldId id="369" r:id="rId27"/>
    <p:sldId id="370" r:id="rId28"/>
    <p:sldId id="371" r:id="rId29"/>
    <p:sldId id="372" r:id="rId30"/>
    <p:sldId id="375" r:id="rId31"/>
    <p:sldId id="408" r:id="rId32"/>
    <p:sldId id="416" r:id="rId33"/>
    <p:sldId id="398" r:id="rId34"/>
    <p:sldId id="621" r:id="rId35"/>
    <p:sldId id="374" r:id="rId36"/>
    <p:sldId id="622" r:id="rId37"/>
    <p:sldId id="376" r:id="rId38"/>
    <p:sldId id="377" r:id="rId39"/>
    <p:sldId id="623" r:id="rId40"/>
    <p:sldId id="378" r:id="rId41"/>
    <p:sldId id="379" r:id="rId42"/>
    <p:sldId id="380" r:id="rId43"/>
    <p:sldId id="409" r:id="rId44"/>
    <p:sldId id="381" r:id="rId45"/>
    <p:sldId id="414" r:id="rId46"/>
    <p:sldId id="382" r:id="rId47"/>
    <p:sldId id="410" r:id="rId48"/>
    <p:sldId id="383" r:id="rId49"/>
    <p:sldId id="384" r:id="rId50"/>
    <p:sldId id="385" r:id="rId51"/>
    <p:sldId id="411" r:id="rId52"/>
    <p:sldId id="415" r:id="rId53"/>
    <p:sldId id="412" r:id="rId54"/>
    <p:sldId id="624" r:id="rId55"/>
  </p:sldIdLst>
  <p:sldSz cx="23399750" cy="12599988"/>
  <p:notesSz cx="6858000" cy="9144000"/>
  <p:defaultTextStyle>
    <a:defPPr>
      <a:defRPr lang="en-US"/>
    </a:defPPr>
    <a:lvl1pPr marL="0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1pPr>
    <a:lvl2pPr marL="1028505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2pPr>
    <a:lvl3pPr marL="2057009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3pPr>
    <a:lvl4pPr marL="3085514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4pPr>
    <a:lvl5pPr marL="4114018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5pPr>
    <a:lvl6pPr marL="5142523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6pPr>
    <a:lvl7pPr marL="6171027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7pPr>
    <a:lvl8pPr marL="7199532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8pPr>
    <a:lvl9pPr marL="8228036" algn="l" defTabSz="2057009" rtl="0" eaLnBrk="1" latinLnBrk="0" hangingPunct="1">
      <a:defRPr sz="39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14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9AC"/>
    <a:srgbClr val="0033CC"/>
    <a:srgbClr val="3C1A5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34" d="100"/>
          <a:sy n="34" d="100"/>
        </p:scale>
        <p:origin x="114" y="918"/>
      </p:cViewPr>
      <p:guideLst>
        <p:guide orient="horz" pos="4014"/>
        <p:guide pos="73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9" d="100"/>
          <a:sy n="59" d="100"/>
        </p:scale>
        <p:origin x="-1670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F03B-7C23-40A7-89D4-3AD90E098558}" type="datetimeFigureOut">
              <a:rPr lang="en-GB" smtClean="0"/>
              <a:pPr/>
              <a:t>30/01/2024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73466-EDAA-4F13-99F6-379CE6C696B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823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505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7009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514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4018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523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1027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532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8036" algn="l" defTabSz="2057009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73466-EDAA-4F13-99F6-379CE6C696B9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42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6063" y="685800"/>
            <a:ext cx="6365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73466-EDAA-4F13-99F6-379CE6C696B9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94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2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6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1012488" indent="0" algn="ctr">
              <a:buNone/>
              <a:defRPr/>
            </a:lvl2pPr>
            <a:lvl3pPr marL="2024975" indent="0" algn="ctr">
              <a:buNone/>
              <a:defRPr/>
            </a:lvl3pPr>
            <a:lvl4pPr marL="3037463" indent="0" algn="ctr">
              <a:buNone/>
              <a:defRPr/>
            </a:lvl4pPr>
            <a:lvl5pPr marL="4049951" indent="0" algn="ctr">
              <a:buNone/>
              <a:defRPr/>
            </a:lvl5pPr>
            <a:lvl6pPr marL="5062438" indent="0" algn="ctr">
              <a:buNone/>
              <a:defRPr/>
            </a:lvl6pPr>
            <a:lvl7pPr marL="6074926" indent="0" algn="ctr">
              <a:buNone/>
              <a:defRPr/>
            </a:lvl7pPr>
            <a:lvl8pPr marL="7087414" indent="0" algn="ctr">
              <a:buNone/>
              <a:defRPr/>
            </a:lvl8pPr>
            <a:lvl9pPr marL="809990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D190F-CD91-4937-99D9-AB51F6780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00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7108"/>
            </a:lvl1pPr>
            <a:lvl2pPr marL="1012488" indent="0">
              <a:buNone/>
              <a:defRPr sz="6234"/>
            </a:lvl2pPr>
            <a:lvl3pPr marL="2024975" indent="0">
              <a:buNone/>
              <a:defRPr sz="5359"/>
            </a:lvl3pPr>
            <a:lvl4pPr marL="3037463" indent="0">
              <a:buNone/>
              <a:defRPr sz="4484"/>
            </a:lvl4pPr>
            <a:lvl5pPr marL="4049951" indent="0">
              <a:buNone/>
              <a:defRPr sz="4484"/>
            </a:lvl5pPr>
            <a:lvl6pPr marL="5062438" indent="0">
              <a:buNone/>
              <a:defRPr sz="4484"/>
            </a:lvl6pPr>
            <a:lvl7pPr marL="6074926" indent="0">
              <a:buNone/>
              <a:defRPr sz="4484"/>
            </a:lvl7pPr>
            <a:lvl8pPr marL="7087414" indent="0">
              <a:buNone/>
              <a:defRPr sz="4484"/>
            </a:lvl8pPr>
            <a:lvl9pPr marL="8099902" indent="0">
              <a:buNone/>
              <a:defRPr sz="44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2"/>
            <a:ext cx="14039850" cy="1478748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FB455-B0E0-41AC-BE84-C89318CAE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618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C4497-E49B-4EB0-A379-08F81B59C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3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3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541B5-90AF-41FD-A9C6-7410E8B48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4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4B75E-5152-4911-A5C8-C1101FF21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98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8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7"/>
          </a:xfrm>
        </p:spPr>
        <p:txBody>
          <a:bodyPr anchor="t"/>
          <a:lstStyle>
            <a:lvl1pPr algn="l">
              <a:defRPr sz="885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4484"/>
            </a:lvl1pPr>
            <a:lvl2pPr marL="1012488" indent="0">
              <a:buNone/>
              <a:defRPr sz="3937"/>
            </a:lvl2pPr>
            <a:lvl3pPr marL="2024975" indent="0">
              <a:buNone/>
              <a:defRPr sz="3500"/>
            </a:lvl3pPr>
            <a:lvl4pPr marL="3037463" indent="0">
              <a:buNone/>
              <a:defRPr sz="3062"/>
            </a:lvl4pPr>
            <a:lvl5pPr marL="4049951" indent="0">
              <a:buNone/>
              <a:defRPr sz="3062"/>
            </a:lvl5pPr>
            <a:lvl6pPr marL="5062438" indent="0">
              <a:buNone/>
              <a:defRPr sz="3062"/>
            </a:lvl6pPr>
            <a:lvl7pPr marL="6074926" indent="0">
              <a:buNone/>
              <a:defRPr sz="3062"/>
            </a:lvl7pPr>
            <a:lvl8pPr marL="7087414" indent="0">
              <a:buNone/>
              <a:defRPr sz="3062"/>
            </a:lvl8pPr>
            <a:lvl9pPr marL="8099902" indent="0">
              <a:buNone/>
              <a:defRPr sz="30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C44BE-6F37-4518-81C5-22E7012CB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8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89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CCC6A-37DC-4CA5-AF7A-B7914BEB0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85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4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29"/>
            <a:ext cx="10338954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49" y="2820416"/>
            <a:ext cx="10343015" cy="1175414"/>
          </a:xfrm>
        </p:spPr>
        <p:txBody>
          <a:bodyPr anchor="b"/>
          <a:lstStyle>
            <a:lvl1pPr marL="0" indent="0">
              <a:buNone/>
              <a:defRPr sz="5359" b="1"/>
            </a:lvl1pPr>
            <a:lvl2pPr marL="1012488" indent="0">
              <a:buNone/>
              <a:defRPr sz="4484" b="1"/>
            </a:lvl2pPr>
            <a:lvl3pPr marL="2024975" indent="0">
              <a:buNone/>
              <a:defRPr sz="3937" b="1"/>
            </a:lvl3pPr>
            <a:lvl4pPr marL="3037463" indent="0">
              <a:buNone/>
              <a:defRPr sz="3500" b="1"/>
            </a:lvl4pPr>
            <a:lvl5pPr marL="4049951" indent="0">
              <a:buNone/>
              <a:defRPr sz="3500" b="1"/>
            </a:lvl5pPr>
            <a:lvl6pPr marL="5062438" indent="0">
              <a:buNone/>
              <a:defRPr sz="3500" b="1"/>
            </a:lvl6pPr>
            <a:lvl7pPr marL="6074926" indent="0">
              <a:buNone/>
              <a:defRPr sz="3500" b="1"/>
            </a:lvl7pPr>
            <a:lvl8pPr marL="7087414" indent="0">
              <a:buNone/>
              <a:defRPr sz="3500" b="1"/>
            </a:lvl8pPr>
            <a:lvl9pPr marL="8099902" indent="0">
              <a:buNone/>
              <a:defRPr sz="3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3995829"/>
            <a:ext cx="10343015" cy="7259578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D7201-B0F4-4995-9216-A49B20990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1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DE850-D50C-43A8-8D44-0EA0C3C96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619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68" userDrawn="1">
          <p15:clr>
            <a:srgbClr val="FBAE40"/>
          </p15:clr>
        </p15:guide>
        <p15:guide id="2" pos="737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D1DA-0393-4240-AE03-5E4A20F53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06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C2B6-6FE8-4895-8CE0-BE5522B2FC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6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44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lvl6pPr>
              <a:defRPr sz="4484"/>
            </a:lvl6pPr>
            <a:lvl7pPr>
              <a:defRPr sz="4484"/>
            </a:lvl7pPr>
            <a:lvl8pPr>
              <a:defRPr sz="4484"/>
            </a:lvl8pPr>
            <a:lvl9pPr>
              <a:defRPr sz="44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6"/>
            <a:ext cx="7698357" cy="8618742"/>
          </a:xfrm>
        </p:spPr>
        <p:txBody>
          <a:bodyPr/>
          <a:lstStyle>
            <a:lvl1pPr marL="0" indent="0">
              <a:buNone/>
              <a:defRPr sz="3062"/>
            </a:lvl1pPr>
            <a:lvl2pPr marL="1012488" indent="0">
              <a:buNone/>
              <a:defRPr sz="2625"/>
            </a:lvl2pPr>
            <a:lvl3pPr marL="2024975" indent="0">
              <a:buNone/>
              <a:defRPr sz="2187"/>
            </a:lvl3pPr>
            <a:lvl4pPr marL="3037463" indent="0">
              <a:buNone/>
              <a:defRPr sz="1968"/>
            </a:lvl4pPr>
            <a:lvl5pPr marL="4049951" indent="0">
              <a:buNone/>
              <a:defRPr sz="1968"/>
            </a:lvl5pPr>
            <a:lvl6pPr marL="5062438" indent="0">
              <a:buNone/>
              <a:defRPr sz="1968"/>
            </a:lvl6pPr>
            <a:lvl7pPr marL="6074926" indent="0">
              <a:buNone/>
              <a:defRPr sz="1968"/>
            </a:lvl7pPr>
            <a:lvl8pPr marL="7087414" indent="0">
              <a:buNone/>
              <a:defRPr sz="1968"/>
            </a:lvl8pPr>
            <a:lvl9pPr marL="8099902" indent="0">
              <a:buNone/>
              <a:defRPr sz="196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26C5C-E5DD-4BC3-BEF6-38A1812C0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7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6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9"/>
            <a:ext cx="21059776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8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6" y="11474155"/>
            <a:ext cx="7409920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5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5166" tIns="92583" rIns="185166" bIns="92583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3062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FAC2B6-6FE8-4895-8CE0-BE5522B2F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33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5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5pPr>
      <a:lvl6pPr marL="1012488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6pPr>
      <a:lvl7pPr marL="2024975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7pPr>
      <a:lvl8pPr marL="3037463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8pPr>
      <a:lvl9pPr marL="4049951" algn="ctr" rtl="0" fontAlgn="base">
        <a:spcBef>
          <a:spcPct val="0"/>
        </a:spcBef>
        <a:spcAft>
          <a:spcPct val="0"/>
        </a:spcAft>
        <a:defRPr sz="9733">
          <a:solidFill>
            <a:schemeClr val="tx2"/>
          </a:solidFill>
          <a:latin typeface="Arial" charset="0"/>
        </a:defRPr>
      </a:lvl9pPr>
    </p:titleStyle>
    <p:bodyStyle>
      <a:lvl1pPr marL="759366" indent="-759366" algn="l" rtl="0" eaLnBrk="0" fontAlgn="base" hangingPunct="0">
        <a:spcBef>
          <a:spcPct val="20000"/>
        </a:spcBef>
        <a:spcAft>
          <a:spcPct val="0"/>
        </a:spcAft>
        <a:buChar char="•"/>
        <a:defRPr sz="7108">
          <a:solidFill>
            <a:schemeClr val="tx1"/>
          </a:solidFill>
          <a:latin typeface="+mn-lt"/>
          <a:ea typeface="+mn-ea"/>
          <a:cs typeface="+mn-cs"/>
        </a:defRPr>
      </a:lvl1pPr>
      <a:lvl2pPr marL="1645293" indent="-632805" algn="l" rtl="0" eaLnBrk="0" fontAlgn="base" hangingPunct="0">
        <a:spcBef>
          <a:spcPct val="20000"/>
        </a:spcBef>
        <a:spcAft>
          <a:spcPct val="0"/>
        </a:spcAft>
        <a:buChar char="–"/>
        <a:defRPr sz="6234">
          <a:solidFill>
            <a:schemeClr val="tx1"/>
          </a:solidFill>
          <a:latin typeface="+mn-lt"/>
        </a:defRPr>
      </a:lvl2pPr>
      <a:lvl3pPr marL="2531219" indent="-506244" algn="l" rtl="0" eaLnBrk="0" fontAlgn="base" hangingPunct="0">
        <a:spcBef>
          <a:spcPct val="20000"/>
        </a:spcBef>
        <a:spcAft>
          <a:spcPct val="0"/>
        </a:spcAft>
        <a:buChar char="•"/>
        <a:defRPr sz="5359">
          <a:solidFill>
            <a:schemeClr val="tx1"/>
          </a:solidFill>
          <a:latin typeface="+mn-lt"/>
        </a:defRPr>
      </a:lvl3pPr>
      <a:lvl4pPr marL="3543707" indent="-506244" algn="l" rtl="0" eaLnBrk="0" fontAlgn="base" hangingPunct="0">
        <a:spcBef>
          <a:spcPct val="20000"/>
        </a:spcBef>
        <a:spcAft>
          <a:spcPct val="0"/>
        </a:spcAft>
        <a:buChar char="–"/>
        <a:defRPr sz="4484">
          <a:solidFill>
            <a:schemeClr val="tx1"/>
          </a:solidFill>
          <a:latin typeface="+mn-lt"/>
        </a:defRPr>
      </a:lvl4pPr>
      <a:lvl5pPr marL="4556195" indent="-506244" algn="l" rtl="0" eaLnBrk="0" fontAlgn="base" hangingPunct="0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5pPr>
      <a:lvl6pPr marL="5568682" indent="-506244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6pPr>
      <a:lvl7pPr marL="6581170" indent="-506244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7pPr>
      <a:lvl8pPr marL="7593658" indent="-506244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8pPr>
      <a:lvl9pPr marL="8606145" indent="-506244" algn="l" rtl="0" fontAlgn="base">
        <a:spcBef>
          <a:spcPct val="20000"/>
        </a:spcBef>
        <a:spcAft>
          <a:spcPct val="0"/>
        </a:spcAft>
        <a:buChar char="»"/>
        <a:defRPr sz="448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1pPr>
      <a:lvl2pPr marL="101248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2pPr>
      <a:lvl3pPr marL="2024975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037463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4pPr>
      <a:lvl5pPr marL="4049951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5pPr>
      <a:lvl6pPr marL="5062438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6074926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7pPr>
      <a:lvl8pPr marL="7087414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8pPr>
      <a:lvl9pPr marL="8099902" algn="l" defTabSz="2024975" rtl="0" eaLnBrk="1" latinLnBrk="0" hangingPunct="1">
        <a:defRPr sz="39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har l-Erbgħa l-Knisja tagħti bidu għar-Randan - &quot;żmien biex nilqgħu lil  Alla f'ħajjitna&quot; - NETnews">
            <a:extLst>
              <a:ext uri="{FF2B5EF4-FFF2-40B4-BE49-F238E27FC236}">
                <a16:creationId xmlns:a16="http://schemas.microsoft.com/office/drawing/2014/main" id="{5217CA3C-75C4-BDDB-500D-283B3F8B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5" y="0"/>
            <a:ext cx="23430144" cy="13182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9928372"/>
            <a:ext cx="12910745" cy="3350028"/>
          </a:xfrm>
          <a:prstGeom prst="rect">
            <a:avLst/>
          </a:prstGeom>
          <a:effectLst>
            <a:glow rad="228600">
              <a:schemeClr val="tx1"/>
            </a:glow>
          </a:effectLst>
        </p:spPr>
        <p:txBody>
          <a:bodyPr vert="horz" lIns="202489" tIns="101244" rIns="202489" bIns="101244" rtlCol="0" anchor="ctr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7300" b="1" dirty="0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(Ras </a:t>
            </a:r>
            <a:r>
              <a:rPr lang="en-US" altLang="en-US" sz="27300" b="1" dirty="0" err="1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ir-Randan</a:t>
            </a:r>
            <a:r>
              <a:rPr lang="en-US" altLang="en-US" sz="27300" b="1" dirty="0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)</a:t>
            </a:r>
            <a:endParaRPr lang="mt-MT" sz="14545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3353A-A8CE-BA38-096B-F9B24AA123CC}"/>
              </a:ext>
            </a:extLst>
          </p:cNvPr>
          <p:cNvSpPr txBox="1"/>
          <p:nvPr/>
        </p:nvSpPr>
        <p:spPr>
          <a:xfrm>
            <a:off x="14436179" y="539354"/>
            <a:ext cx="8654234" cy="4708981"/>
          </a:xfrm>
          <a:prstGeom prst="rect">
            <a:avLst/>
          </a:prstGeom>
          <a:noFill/>
          <a:effectLst>
            <a:glow rad="177800">
              <a:schemeClr val="tx1"/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altLang="en-US" sz="15000" b="1" dirty="0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L-</a:t>
            </a:r>
            <a:r>
              <a:rPr lang="en-US" altLang="en-US" sz="15000" b="1" dirty="0" err="1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Erbgħa</a:t>
            </a:r>
            <a:r>
              <a:rPr lang="en-US" altLang="en-US" sz="15000" b="1" dirty="0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15000" b="1" dirty="0">
                <a:solidFill>
                  <a:srgbClr val="FFC000"/>
                </a:solidFill>
                <a:effectLst>
                  <a:glow rad="266700">
                    <a:schemeClr val="tx1">
                      <a:alpha val="81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tal-Irmied </a:t>
            </a:r>
            <a:endParaRPr lang="en-GB" sz="15000" dirty="0">
              <a:solidFill>
                <a:srgbClr val="FFC000"/>
              </a:solidFill>
              <a:effectLst>
                <a:glow rad="266700">
                  <a:schemeClr val="tx1">
                    <a:alpha val="81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40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615" y="1295329"/>
            <a:ext cx="22682520" cy="10009329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jiġi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fi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lsien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il-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ġnus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!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</a:p>
          <a:p>
            <a:pPr lvl="0"/>
            <a:r>
              <a:rPr lang="mt-MT" sz="16000" dirty="0">
                <a:latin typeface="Times New Roman" panose="02020603050405020304" pitchFamily="18" charset="0"/>
              </a:rPr>
              <a:t>L</a:t>
            </a:r>
            <a:r>
              <a:rPr lang="en-GB" sz="16000" dirty="0">
                <a:latin typeface="Times New Roman" panose="02020603050405020304" pitchFamily="18" charset="0"/>
              </a:rPr>
              <a:t>-</a:t>
            </a:r>
            <a:r>
              <a:rPr lang="en-GB" sz="16000" dirty="0" err="1">
                <a:latin typeface="Times New Roman" panose="02020603050405020304" pitchFamily="18" charset="0"/>
              </a:rPr>
              <a:t>għala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għandu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jingħad</a:t>
            </a:r>
            <a:r>
              <a:rPr lang="mt-MT" sz="16000" dirty="0">
                <a:latin typeface="Times New Roman" panose="02020603050405020304" pitchFamily="18" charset="0"/>
              </a:rPr>
              <a:t> fost il-popli:</a:t>
            </a:r>
          </a:p>
          <a:p>
            <a:pPr algn="ctr"/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Fejn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US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tagħkom?”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72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537432"/>
            <a:ext cx="22466496" cy="752512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U l-</a:t>
            </a:r>
            <a:r>
              <a:rPr lang="en-GB" sz="16000" dirty="0" err="1">
                <a:latin typeface="Times New Roman" panose="02020603050405020304" pitchFamily="18" charset="0"/>
              </a:rPr>
              <a:t>Mulej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ġietu għejra </a:t>
            </a:r>
            <a:r>
              <a:rPr lang="en-GB" sz="16000" dirty="0" err="1">
                <a:latin typeface="Times New Roman" panose="02020603050405020304" pitchFamily="18" charset="0"/>
              </a:rPr>
              <a:t>għall</a:t>
            </a:r>
            <a:r>
              <a:rPr lang="en-GB" sz="16000" dirty="0">
                <a:latin typeface="Times New Roman" panose="02020603050405020304" pitchFamily="18" charset="0"/>
              </a:rPr>
              <a:t>-art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għader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en-GB" sz="16000" dirty="0" err="1">
                <a:latin typeface="Times New Roman" panose="02020603050405020304" pitchFamily="18" charset="0"/>
              </a:rPr>
              <a:t>il-poplu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7326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19090" y="3757542"/>
            <a:ext cx="21161569" cy="5084904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lvl="0"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  <a:endParaRPr lang="mt-MT" sz="16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47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9981" y="1496581"/>
            <a:ext cx="21039790" cy="8415816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 </a:t>
            </a:r>
            <a:endParaRPr lang="en-GB" sz="1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mt-MT" sz="5359" b="1" i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</a:t>
            </a: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 Alla, ħenn </a:t>
            </a:r>
            <a:endParaRPr lang="en-US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għalina għax dnibna!</a:t>
            </a:r>
          </a:p>
        </p:txBody>
      </p:sp>
    </p:spTree>
    <p:extLst>
      <p:ext uri="{BB962C8B-B14F-4D97-AF65-F5344CB8AC3E}">
        <p14:creationId xmlns:p14="http://schemas.microsoft.com/office/powerpoint/2010/main" val="1997326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721" y="1181603"/>
            <a:ext cx="20320480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Ikollok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ħniena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tjubitek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kobor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tal-ħniena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ħassar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ħtijieti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64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722" y="1260347"/>
            <a:ext cx="20320480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Aħsilni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ħtija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naddafni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mid-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dnub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2008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253" y="3673352"/>
            <a:ext cx="20873243" cy="525328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</a:t>
            </a:r>
            <a:r>
              <a:rPr lang="mt-MT" sz="16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 Alla, ħenn </a:t>
            </a:r>
            <a:endParaRPr lang="en-US" sz="16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mt-MT" sz="16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għalina għax dnibna!</a:t>
            </a:r>
          </a:p>
        </p:txBody>
      </p:sp>
    </p:spTree>
    <p:extLst>
      <p:ext uri="{BB962C8B-B14F-4D97-AF65-F5344CB8AC3E}">
        <p14:creationId xmlns:p14="http://schemas.microsoft.com/office/powerpoint/2010/main" val="1505588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377" y="1295911"/>
            <a:ext cx="19780999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n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agħrafhom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ħtijieti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id-dnub tiegħi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dejjem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077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377" y="2362770"/>
            <a:ext cx="19780999" cy="752512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Kontrik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biss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dnibt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dak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ħażin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f’għajnejk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għamilt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4179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253" y="3673352"/>
            <a:ext cx="20873243" cy="525328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/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O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ħenn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1645293" indent="-1645293" algn="ctr"/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dnibna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73580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801748" y="1338873"/>
            <a:ext cx="17796254" cy="9922241"/>
          </a:xfrm>
          <a:prstGeom prst="rect">
            <a:avLst/>
          </a:prstGeom>
        </p:spPr>
        <p:txBody>
          <a:bodyPr vert="horz" lIns="202489" tIns="101244" rIns="202489" bIns="101244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t-MT" sz="16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mill-</a:t>
            </a:r>
            <a:r>
              <a:rPr lang="en-GB" sz="16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mt-MT" sz="16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tieb </a:t>
            </a:r>
          </a:p>
          <a:p>
            <a:r>
              <a:rPr lang="mt-MT" sz="14545" b="1" dirty="0">
                <a:solidFill>
                  <a:srgbClr val="002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</a:t>
            </a:r>
            <a:r>
              <a:rPr lang="mt-MT" sz="16295" b="1" dirty="0">
                <a:solidFill>
                  <a:srgbClr val="0029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Profeta Ġoel</a:t>
            </a:r>
            <a:br>
              <a:rPr lang="mt-MT" sz="14545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lang="en-GB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l</a:t>
            </a:r>
            <a:r>
              <a:rPr lang="mt-MT" sz="103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+mn-cs"/>
              </a:rPr>
              <a:t> Ġoel 2, 12-18</a:t>
            </a:r>
            <a:endParaRPr lang="en-GB" sz="103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905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549" y="1260347"/>
            <a:ext cx="19960826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Oħloq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safja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 Alla, 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spirtu qawwi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ġedded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fija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48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549" y="1260347"/>
            <a:ext cx="19960826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twarrabnix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tneħħix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ispirtu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qaddis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81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253" y="3673352"/>
            <a:ext cx="20873243" cy="525328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/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O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ħenn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1645293" indent="-1645293" algn="ctr"/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dnibna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552744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463" y="1496581"/>
            <a:ext cx="19960826" cy="996534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Roddli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hena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tas-salvazzjoni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bi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spirtu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qalbieni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wettaqni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06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9548" y="2205281"/>
            <a:ext cx="19960826" cy="752512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ftaħli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x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fftejja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Sidi,</a:t>
            </a:r>
            <a:endParaRPr lang="en-GB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fommi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jxandar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it-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tifħir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84936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3253" y="3673352"/>
            <a:ext cx="20873243" cy="525328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pPr algn="ctr"/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R:/ O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ħenn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1645293" indent="-1645293" algn="ctr"/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għalina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404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dnibna</a:t>
            </a:r>
            <a:r>
              <a:rPr lang="en-GB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255392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3890" y="-183748"/>
            <a:ext cx="20551972" cy="183751"/>
          </a:xfrm>
        </p:spPr>
        <p:txBody>
          <a:bodyPr/>
          <a:lstStyle/>
          <a:p>
            <a:pPr eaLnBrk="1" hangingPunct="1"/>
            <a:r>
              <a:rPr lang="mt-MT" sz="8858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502631" y="1696267"/>
            <a:ext cx="22394488" cy="9207453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mit-Tieni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Ittra</a:t>
            </a:r>
            <a:r>
              <a:rPr lang="en-US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ta’  </a:t>
            </a:r>
            <a:endParaRPr lang="mt-MT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Pawl</a:t>
            </a:r>
            <a:r>
              <a:rPr lang="mt-MT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16000" b="1" kern="1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Appostlu</a:t>
            </a:r>
            <a:r>
              <a:rPr lang="en-US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kern="12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6000" b="1" kern="1200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lill-Korintin</a:t>
            </a:r>
            <a:r>
              <a:rPr lang="en-US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Kor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5, 20-6,2</a:t>
            </a:r>
          </a:p>
        </p:txBody>
      </p:sp>
    </p:spTree>
    <p:extLst>
      <p:ext uri="{BB962C8B-B14F-4D97-AF65-F5344CB8AC3E}">
        <p14:creationId xmlns:p14="http://schemas.microsoft.com/office/powerpoint/2010/main" val="1078261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4619" y="159128"/>
            <a:ext cx="22466496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Ħuti</a:t>
            </a:r>
            <a:r>
              <a:rPr lang="en-GB" sz="16000" dirty="0">
                <a:latin typeface="Times New Roman" panose="02020603050405020304" pitchFamily="18" charset="0"/>
              </a:rPr>
              <a:t>: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Aħna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nagħmluha </a:t>
            </a:r>
            <a:endParaRPr lang="en-US" sz="16000" dirty="0">
              <a:latin typeface="Times New Roman" panose="02020603050405020304" pitchFamily="18" charset="0"/>
            </a:endParaRPr>
          </a:p>
          <a:p>
            <a:r>
              <a:rPr lang="mt-MT" sz="16000" dirty="0">
                <a:latin typeface="Times New Roman" panose="02020603050405020304" pitchFamily="18" charset="0"/>
              </a:rPr>
              <a:t>ta’ </a:t>
            </a:r>
            <a:r>
              <a:rPr lang="en-GB" sz="16000" dirty="0" err="1">
                <a:latin typeface="Times New Roman" panose="02020603050405020304" pitchFamily="18" charset="0"/>
              </a:rPr>
              <a:t>ambaxxaturi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</a:t>
            </a:r>
            <a:r>
              <a:rPr lang="en-GB" sz="16000" dirty="0">
                <a:latin typeface="Times New Roman" panose="02020603050405020304" pitchFamily="18" charset="0"/>
              </a:rPr>
              <a:t>’ </a:t>
            </a:r>
            <a:r>
              <a:rPr lang="en-GB" sz="16000" dirty="0" err="1">
                <a:latin typeface="Times New Roman" panose="02020603050405020304" pitchFamily="18" charset="0"/>
              </a:rPr>
              <a:t>Kristu</a:t>
            </a:r>
            <a:r>
              <a:rPr lang="mt-MT" sz="16000" dirty="0">
                <a:latin typeface="Times New Roman" panose="02020603050405020304" pitchFamily="18" charset="0"/>
              </a:rPr>
              <a:t>  </a:t>
            </a:r>
            <a:r>
              <a:rPr lang="en-GB" sz="16000" dirty="0" err="1">
                <a:latin typeface="Times New Roman" panose="02020603050405020304" pitchFamily="18" charset="0"/>
              </a:rPr>
              <a:t>bħallikieku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stess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qiegħed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isej</a:t>
            </a:r>
            <a:r>
              <a:rPr lang="mt-MT" sz="16000" dirty="0">
                <a:latin typeface="Times New Roman" panose="02020603050405020304" pitchFamily="18" charset="0"/>
              </a:rPr>
              <a:t>ja</a:t>
            </a:r>
            <a:r>
              <a:rPr lang="en-GB" sz="16000" dirty="0">
                <a:latin typeface="Times New Roman" panose="02020603050405020304" pitchFamily="18" charset="0"/>
              </a:rPr>
              <a:t>ħ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permezz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tagħna</a:t>
            </a:r>
            <a:r>
              <a:rPr lang="en-GB" sz="16000" dirty="0">
                <a:latin typeface="Times New Roman" panose="02020603050405020304" pitchFamily="18" charset="0"/>
              </a:rPr>
              <a:t>.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Nit</a:t>
            </a:r>
            <a:r>
              <a:rPr lang="mt-MT" sz="16000" dirty="0">
                <a:latin typeface="Times New Roman" panose="02020603050405020304" pitchFamily="18" charset="0"/>
              </a:rPr>
              <a:t>o</a:t>
            </a:r>
            <a:r>
              <a:rPr lang="en-GB" sz="16000" dirty="0">
                <a:latin typeface="Times New Roman" panose="02020603050405020304" pitchFamily="18" charset="0"/>
              </a:rPr>
              <a:t>lb</a:t>
            </a:r>
            <a:r>
              <a:rPr lang="mt-MT" sz="16000" dirty="0">
                <a:latin typeface="Times New Roman" panose="02020603050405020304" pitchFamily="18" charset="0"/>
              </a:rPr>
              <a:t>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mt-MT" sz="16000" dirty="0">
                <a:latin typeface="Times New Roman" panose="02020603050405020304" pitchFamily="18" charset="0"/>
              </a:rPr>
              <a:t>fuq li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33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0241" y="79180"/>
            <a:ext cx="21579270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mt-MT" sz="16000" dirty="0">
                <a:latin typeface="Times New Roman" panose="02020603050405020304" pitchFamily="18" charset="0"/>
              </a:rPr>
              <a:t>nitolbu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f’ġieħ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Kristu</a:t>
            </a:r>
            <a:r>
              <a:rPr lang="en-GB" sz="16000" dirty="0">
                <a:latin typeface="Times New Roman" panose="02020603050405020304" pitchFamily="18" charset="0"/>
              </a:rPr>
              <a:t>: </a:t>
            </a:r>
            <a:r>
              <a:rPr lang="en-GB" sz="16000" dirty="0" err="1">
                <a:latin typeface="Times New Roman" panose="02020603050405020304" pitchFamily="18" charset="0"/>
              </a:rPr>
              <a:t>Ħallu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lil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jħabbibkom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miegħu</a:t>
            </a:r>
            <a:r>
              <a:rPr lang="en-GB" sz="16000" dirty="0">
                <a:latin typeface="Times New Roman" panose="02020603050405020304" pitchFamily="18" charset="0"/>
              </a:rPr>
              <a:t>. Dak li ma </a:t>
            </a:r>
            <a:r>
              <a:rPr lang="en-GB" sz="16000" dirty="0" err="1">
                <a:latin typeface="Times New Roman" panose="02020603050405020304" pitchFamily="18" charset="0"/>
              </a:rPr>
              <a:t>kienx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jaf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x’inhu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dnub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għamlu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dnub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għalina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399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647" y="194437"/>
            <a:ext cx="22048457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sabiex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aħna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nsiru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fih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sv-SE" sz="16000" dirty="0">
                <a:latin typeface="Times New Roman" panose="02020603050405020304" pitchFamily="18" charset="0"/>
              </a:rPr>
              <a:t>ġustizzzja ta’ Alla. Ladarba qegħdin naħdmu flimkien ma’ Alla, aħna mela </a:t>
            </a:r>
            <a:r>
              <a:rPr lang="en-GB" sz="16000" dirty="0" err="1">
                <a:latin typeface="Times New Roman" panose="02020603050405020304" pitchFamily="18" charset="0"/>
              </a:rPr>
              <a:t>nħeġġukom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biex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34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647" y="36948"/>
            <a:ext cx="22127201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/>
          <a:p>
            <a:r>
              <a:rPr lang="en-GB" sz="16000" dirty="0">
                <a:latin typeface="Times New Roman" panose="02020603050405020304" pitchFamily="18" charset="0"/>
              </a:rPr>
              <a:t>Dan </a:t>
            </a:r>
            <a:r>
              <a:rPr lang="en-GB" sz="16000" dirty="0" err="1">
                <a:latin typeface="Times New Roman" panose="02020603050405020304" pitchFamily="18" charset="0"/>
              </a:rPr>
              <a:t>jgħid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il-Mulej</a:t>
            </a:r>
            <a:r>
              <a:rPr lang="en-GB" sz="16000" dirty="0">
                <a:latin typeface="Times New Roman" panose="02020603050405020304" pitchFamily="18" charset="0"/>
              </a:rPr>
              <a:t>: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Erġgħu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duru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lejja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ql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bkom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kollha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bis-sawm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bil-biki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u </a:t>
            </a: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bl-ilfiq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Ċarrtu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q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lbkom</a:t>
            </a:r>
            <a:r>
              <a:rPr lang="en-GB" sz="16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5113857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274" y="2505236"/>
            <a:ext cx="22127201" cy="759110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>
                <a:latin typeface="Times New Roman" panose="02020603050405020304" pitchFamily="18" charset="0"/>
              </a:rPr>
              <a:t>ma </a:t>
            </a:r>
            <a:r>
              <a:rPr lang="en-GB" sz="16000" dirty="0" err="1">
                <a:latin typeface="Times New Roman" panose="02020603050405020304" pitchFamily="18" charset="0"/>
              </a:rPr>
              <a:t>tirċevux</a:t>
            </a:r>
            <a:r>
              <a:rPr lang="en-GB" sz="16000" dirty="0">
                <a:latin typeface="Times New Roman" panose="02020603050405020304" pitchFamily="18" charset="0"/>
              </a:rPr>
              <a:t> il-</a:t>
            </a:r>
            <a:r>
              <a:rPr lang="en-GB" sz="16000" dirty="0" err="1">
                <a:latin typeface="Times New Roman" panose="02020603050405020304" pitchFamily="18" charset="0"/>
              </a:rPr>
              <a:t>grazzja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tiegħu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għalxejn</a:t>
            </a:r>
            <a:r>
              <a:rPr lang="en-GB" sz="16000" dirty="0">
                <a:latin typeface="Times New Roman" panose="02020603050405020304" pitchFamily="18" charset="0"/>
              </a:rPr>
              <a:t>. </a:t>
            </a:r>
            <a:endParaRPr lang="mt-MT" sz="16000" dirty="0">
              <a:latin typeface="Times New Roman" panose="02020603050405020304" pitchFamily="18" charset="0"/>
            </a:endParaRPr>
          </a:p>
          <a:p>
            <a:pPr lvl="0"/>
            <a:r>
              <a:rPr lang="en-GB" sz="16000" dirty="0">
                <a:latin typeface="Times New Roman" panose="02020603050405020304" pitchFamily="18" charset="0"/>
              </a:rPr>
              <a:t>Għax hu </a:t>
            </a:r>
            <a:r>
              <a:rPr lang="en-GB" sz="16000" dirty="0" err="1">
                <a:latin typeface="Times New Roman" panose="02020603050405020304" pitchFamily="18" charset="0"/>
              </a:rPr>
              <a:t>jgħid</a:t>
            </a:r>
            <a:r>
              <a:rPr lang="mt-MT" sz="16000" dirty="0">
                <a:latin typeface="Times New Roman" panose="02020603050405020304" pitchFamily="18" charset="0"/>
              </a:rPr>
              <a:t>: </a:t>
            </a:r>
            <a:endParaRPr lang="en-US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6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274" y="2537432"/>
            <a:ext cx="22127201" cy="752512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mt-MT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‘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Fiż-żmien</a:t>
            </a:r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it-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tajjeb</a:t>
            </a:r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smajtek</a:t>
            </a:r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f’jum </a:t>
            </a:r>
            <a:endParaRPr lang="mt-MT" sz="15857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is-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salvazzjoni</a:t>
            </a:r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</a:t>
            </a:r>
            <a:r>
              <a:rPr lang="mt-MT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</a:t>
            </a:r>
            <a:r>
              <a:rPr lang="en-GB" sz="15857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ntek</a:t>
            </a:r>
            <a:r>
              <a:rPr lang="en-GB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5857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endParaRPr lang="en-US" sz="15857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264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274" y="2505236"/>
            <a:ext cx="22127201" cy="759110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Araw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issa</a:t>
            </a:r>
            <a:r>
              <a:rPr lang="en-GB" sz="16000" dirty="0">
                <a:latin typeface="Times New Roman" panose="02020603050405020304" pitchFamily="18" charset="0"/>
              </a:rPr>
              <a:t> hu ż-</a:t>
            </a:r>
            <a:r>
              <a:rPr lang="en-GB" sz="16000" dirty="0" err="1">
                <a:latin typeface="Times New Roman" panose="02020603050405020304" pitchFamily="18" charset="0"/>
              </a:rPr>
              <a:t>żmien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tajjeb</a:t>
            </a:r>
            <a:r>
              <a:rPr lang="en-GB" sz="16000" dirty="0">
                <a:latin typeface="Times New Roman" panose="02020603050405020304" pitchFamily="18" charset="0"/>
              </a:rPr>
              <a:t>; </a:t>
            </a:r>
            <a:r>
              <a:rPr lang="en-GB" sz="16000" dirty="0" err="1">
                <a:latin typeface="Times New Roman" panose="02020603050405020304" pitchFamily="18" charset="0"/>
              </a:rPr>
              <a:t>araw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issa</a:t>
            </a:r>
            <a:r>
              <a:rPr lang="en-GB" sz="16000" dirty="0">
                <a:latin typeface="Times New Roman" panose="02020603050405020304" pitchFamily="18" charset="0"/>
              </a:rPr>
              <a:t> hu </a:t>
            </a:r>
            <a:r>
              <a:rPr lang="en-GB" sz="16000" dirty="0" err="1">
                <a:latin typeface="Times New Roman" panose="02020603050405020304" pitchFamily="18" charset="0"/>
              </a:rPr>
              <a:t>jum</a:t>
            </a:r>
            <a:r>
              <a:rPr lang="en-GB" sz="16000" dirty="0">
                <a:latin typeface="Times New Roman" panose="02020603050405020304" pitchFamily="18" charset="0"/>
              </a:rPr>
              <a:t> is-</a:t>
            </a:r>
            <a:r>
              <a:rPr lang="en-GB" sz="16000" dirty="0" err="1">
                <a:latin typeface="Times New Roman" panose="02020603050405020304" pitchFamily="18" charset="0"/>
              </a:rPr>
              <a:t>salvazzjoni</a:t>
            </a:r>
            <a:r>
              <a:rPr lang="en-GB" sz="16000" dirty="0">
                <a:latin typeface="Times New Roman" panose="02020603050405020304" pitchFamily="18" charset="0"/>
              </a:rPr>
              <a:t>!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504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113" y="3673352"/>
            <a:ext cx="22835524" cy="525328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lvl="0" algn="ctr"/>
            <a:r>
              <a:rPr lang="mt-MT" sz="1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lvl="0" algn="ctr"/>
            <a:r>
              <a:rPr lang="mt-MT" sz="16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Irrodu ħajr lil Alla</a:t>
            </a:r>
            <a:endParaRPr lang="en-GB" sz="1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82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696" y="241194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6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Box 4"/>
          <p:cNvSpPr txBox="1">
            <a:spLocks noChangeArrowheads="1"/>
          </p:cNvSpPr>
          <p:nvPr/>
        </p:nvSpPr>
        <p:spPr bwMode="auto">
          <a:xfrm>
            <a:off x="751111" y="1339092"/>
            <a:ext cx="21579270" cy="996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202489" tIns="101244" rIns="202489" bIns="101244">
            <a:spAutoFit/>
          </a:bodyPr>
          <a:lstStyle/>
          <a:p>
            <a:pPr algn="ctr"/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llum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la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twebbsux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qalbkom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mt-MT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iżda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isimgħu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leħen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</a:t>
            </a:r>
            <a:r>
              <a:rPr lang="en-GB" sz="1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9444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4 Glorja u Tifhir">
            <a:hlinkClick r:id="" action="ppaction://media"/>
            <a:extLst>
              <a:ext uri="{FF2B5EF4-FFF2-40B4-BE49-F238E27FC236}">
                <a16:creationId xmlns:a16="http://schemas.microsoft.com/office/drawing/2014/main" id="{B20966CC-AF2C-4962-96C5-605B591ABE7E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1542936" y="11347268"/>
            <a:ext cx="621275" cy="621275"/>
          </a:xfrm>
          <a:prstGeom prst="rect">
            <a:avLst/>
          </a:prstGeom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35858729-F948-4268-BAF6-A587EE24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8696" y="2411942"/>
            <a:ext cx="13862357" cy="777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2489" tIns="101244" rIns="202489" bIns="101244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Glorja u Tifħir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Glorja u Tifħir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 Kristu</a:t>
            </a:r>
            <a:endParaRPr lang="en-US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4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7082"/>
            <a:ext cx="23399750" cy="8707412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Qari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mill-Evan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ġ</a:t>
            </a: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el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</a:t>
            </a: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mt-MT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skont</a:t>
            </a:r>
            <a:r>
              <a:rPr lang="en-GB" sz="1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San </a:t>
            </a:r>
            <a:r>
              <a:rPr lang="mt-MT" sz="16000" b="1" kern="12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Mattew</a:t>
            </a:r>
            <a:endParaRPr lang="en-US" sz="16000" b="1" kern="12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Mt 6. 1-6, 16-18</a:t>
            </a: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6000" b="1" i="1" kern="1200" spc="-332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6000" b="1" i="1" kern="1200" spc="-332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Glorja</a:t>
            </a:r>
            <a:r>
              <a:rPr lang="en-GB" sz="16000" b="1" i="1" kern="1200" spc="-332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kern="1200" spc="-332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6000" b="1" i="1" kern="1200" spc="-332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6000" b="1" i="1" kern="1200" spc="-332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endParaRPr lang="en-GB" sz="16000" b="1" i="1" kern="1200" spc="-332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98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3757542"/>
            <a:ext cx="22610512" cy="5084904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5857" dirty="0" err="1">
                <a:latin typeface="Times New Roman" panose="02020603050405020304" pitchFamily="18" charset="0"/>
              </a:rPr>
              <a:t>F’dak</a:t>
            </a:r>
            <a:r>
              <a:rPr lang="en-GB" sz="15857" dirty="0">
                <a:latin typeface="Times New Roman" panose="02020603050405020304" pitchFamily="18" charset="0"/>
              </a:rPr>
              <a:t> </a:t>
            </a:r>
            <a:r>
              <a:rPr lang="en-GB" sz="15857" dirty="0" err="1">
                <a:latin typeface="Times New Roman" panose="02020603050405020304" pitchFamily="18" charset="0"/>
              </a:rPr>
              <a:t>iż-żmien</a:t>
            </a:r>
            <a:r>
              <a:rPr lang="en-GB" sz="15857" dirty="0">
                <a:latin typeface="Times New Roman" panose="02020603050405020304" pitchFamily="18" charset="0"/>
              </a:rPr>
              <a:t>: </a:t>
            </a:r>
            <a:r>
              <a:rPr lang="en-GB" sz="15857" dirty="0" err="1">
                <a:latin typeface="Times New Roman" panose="02020603050405020304" pitchFamily="18" charset="0"/>
              </a:rPr>
              <a:t>Ġesù</a:t>
            </a:r>
            <a:r>
              <a:rPr lang="en-GB" sz="15857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5857" dirty="0" err="1">
                <a:latin typeface="Times New Roman" panose="02020603050405020304" pitchFamily="18" charset="0"/>
              </a:rPr>
              <a:t>qal</a:t>
            </a:r>
            <a:r>
              <a:rPr lang="en-GB" sz="15857" dirty="0">
                <a:latin typeface="Times New Roman" panose="02020603050405020304" pitchFamily="18" charset="0"/>
              </a:rPr>
              <a:t> lid-</a:t>
            </a:r>
            <a:r>
              <a:rPr lang="en-GB" sz="15857" dirty="0" err="1">
                <a:latin typeface="Times New Roman" panose="02020603050405020304" pitchFamily="18" charset="0"/>
              </a:rPr>
              <a:t>dixxipli</a:t>
            </a:r>
            <a:r>
              <a:rPr lang="en-GB" sz="15857" dirty="0">
                <a:latin typeface="Times New Roman" panose="02020603050405020304" pitchFamily="18" charset="0"/>
              </a:rPr>
              <a:t> </a:t>
            </a:r>
            <a:r>
              <a:rPr lang="en-GB" sz="15857" dirty="0" err="1">
                <a:latin typeface="Times New Roman" panose="02020603050405020304" pitchFamily="18" charset="0"/>
              </a:rPr>
              <a:t>tiegħu</a:t>
            </a:r>
            <a:r>
              <a:rPr lang="en-GB" sz="15857" dirty="0"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236351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066" y="1273336"/>
            <a:ext cx="21219617" cy="10053315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Qisu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li l-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għemil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tajjeb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tagħkom ma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tagħmluhx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wiċċ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in-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nies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biex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tidhru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quddiemhom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727514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647" y="115692"/>
            <a:ext cx="22048457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mhux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ilbieskom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</a:p>
          <a:p>
            <a:pPr algn="ctr"/>
            <a:r>
              <a:rPr lang="it-I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erġgħu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duru lejn </a:t>
            </a:r>
            <a:endParaRPr lang="en-US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il-Mulej,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it-I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Alla tagħkom,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 hu 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twajjeb 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ħanin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tqil biex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jinkorla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200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274" y="1274130"/>
            <a:ext cx="22127201" cy="10053315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lvl="0"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għax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inkella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ma jkollkomx ħlas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mingħand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Missierkom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 hu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fis-smewwiet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 </a:t>
            </a:r>
            <a:endParaRPr lang="mt-MT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49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79180"/>
            <a:ext cx="22127201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Mela meta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tagħmel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karità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tmurx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iddoqq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lvl="0"/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it-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trombi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quddiemek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</a:p>
          <a:p>
            <a:pPr lvl="0"/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kif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jagħmlu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dawk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pPr lvl="0"/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ta’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wiċċ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b’ieħor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115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15693"/>
            <a:ext cx="22127201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pPr lvl="0"/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fis-sinagogi u </a:t>
            </a:r>
          </a:p>
          <a:p>
            <a:pPr lvl="0"/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fit-triqat, 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biex in-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nies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tfaħħarhom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Tassew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ngħidilkom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li 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ħlas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tagħhom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ġa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ħaduh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8658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15692"/>
            <a:ext cx="22127201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Iżda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int, meta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tagħmel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karità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idek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ix-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xellugija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m’għandiex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tkun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taf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x’inhi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tagħmel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leminija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3926865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274130"/>
            <a:ext cx="22205946" cy="10053315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iex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hekk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karita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tieg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ħek issir fil-moħbi, u Missierek, li jara dak li hu moħbi, iroddlok hu.</a:t>
            </a:r>
          </a:p>
        </p:txBody>
      </p:sp>
    </p:spTree>
    <p:extLst>
      <p:ext uri="{BB962C8B-B14F-4D97-AF65-F5344CB8AC3E}">
        <p14:creationId xmlns:p14="http://schemas.microsoft.com/office/powerpoint/2010/main" val="8873135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36948"/>
            <a:ext cx="22205946" cy="12515528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U meta titolbu, tkunux</a:t>
            </a:r>
          </a:p>
          <a:p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bħal dawk ta’ wiċċ b’ieħor, għax dawk iħobbu joqogħdu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jitolbu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bilwieqfa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fis-sinagogi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u</a:t>
            </a:r>
          </a:p>
        </p:txBody>
      </p:sp>
    </p:spTree>
    <p:extLst>
      <p:ext uri="{BB962C8B-B14F-4D97-AF65-F5344CB8AC3E}">
        <p14:creationId xmlns:p14="http://schemas.microsoft.com/office/powerpoint/2010/main" val="8873135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648" y="79180"/>
            <a:ext cx="21969712" cy="12515528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f’salib it-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toroq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biex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jidhru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quddiem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in-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nies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endParaRPr lang="en-US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Tassew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ngħidilkom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li 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ħlas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tagħhom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ġ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ħaduh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Iżda int, meta</a:t>
            </a:r>
          </a:p>
        </p:txBody>
      </p:sp>
    </p:spTree>
    <p:extLst>
      <p:ext uri="{BB962C8B-B14F-4D97-AF65-F5344CB8AC3E}">
        <p14:creationId xmlns:p14="http://schemas.microsoft.com/office/powerpoint/2010/main" val="21797186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648" y="436"/>
            <a:ext cx="21969712" cy="12515528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titlob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idħol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fil-k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am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ra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tiegħek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ta’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ġewwa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agħlaq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bieb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warajk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u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itlob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li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Missierek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li hu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moħbi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; u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Missierek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179718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15693"/>
            <a:ext cx="22127201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li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jara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dak li hu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moħbi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iroddlok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hu.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Meta ssumu, tqarrsux </a:t>
            </a:r>
          </a:p>
          <a:p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wiċċkom, bħalma jagħmlu dawk 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ta’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wiċċ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0256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79180"/>
            <a:ext cx="22205946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b’ieħor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għax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dawn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ikerrhu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wiċċhom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biex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quddiem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in-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nies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jidhru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li</a:t>
            </a:r>
            <a:r>
              <a:rPr lang="en-US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huma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sajmin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Tassew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ngħidilkom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li 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ħlas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21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115692"/>
            <a:ext cx="22723019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algn="ctr"/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kollu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tjieba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; 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u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jisgħobbih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għall-ħażen</a:t>
            </a:r>
            <a:r>
              <a:rPr lang="en-GB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  <a:r>
              <a:rPr lang="mt-MT" sz="160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”</a:t>
            </a:r>
            <a:endParaRPr lang="en-GB" sz="16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r>
              <a:rPr lang="en-GB" sz="16000" dirty="0">
                <a:latin typeface="Times New Roman" panose="02020603050405020304" pitchFamily="18" charset="0"/>
              </a:rPr>
              <a:t>Min </a:t>
            </a:r>
            <a:r>
              <a:rPr lang="en-GB" sz="16000" dirty="0" err="1">
                <a:latin typeface="Times New Roman" panose="02020603050405020304" pitchFamily="18" charset="0"/>
              </a:rPr>
              <a:t>jaf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jerġax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jibdielu</a:t>
            </a:r>
            <a:r>
              <a:rPr lang="en-GB" sz="16000" dirty="0">
                <a:latin typeface="Times New Roman" panose="02020603050405020304" pitchFamily="18" charset="0"/>
              </a:rPr>
              <a:t> u</a:t>
            </a:r>
            <a:endParaRPr lang="mt-MT" sz="16000" dirty="0">
              <a:latin typeface="Times New Roman" panose="02020603050405020304" pitchFamily="18" charset="0"/>
            </a:endParaRPr>
          </a:p>
          <a:p>
            <a:r>
              <a:rPr lang="mt-MT" sz="16000" dirty="0">
                <a:latin typeface="Times New Roman" panose="02020603050405020304" pitchFamily="18" charset="0"/>
              </a:rPr>
              <a:t>jisgħobbih, u jħalli l-barka wrajh, offerta tal-ikel u</a:t>
            </a:r>
            <a:endParaRPr lang="en-GB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9532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345567"/>
            <a:ext cx="22205945" cy="10053315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tagħhom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ġa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ħaduh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Iżda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int, meta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tkun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sajjem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idlek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xagħrek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u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aħsel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wiċċek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804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6902" y="114461"/>
            <a:ext cx="22205945" cy="12515528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biex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mhux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quddiem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in-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nies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tidher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li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tkun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sajjem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imma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quddiem</a:t>
            </a:r>
            <a:endParaRPr lang="en-GB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Missierek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li hu </a:t>
            </a:r>
            <a:endParaRPr lang="mt-MT" sz="160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fil-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moħbi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16577804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275" y="2627586"/>
            <a:ext cx="21405199" cy="7591103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 algn="ctr">
              <a:defRPr sz="6000" i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ltese Times Roman" pitchFamily="18" charset="0"/>
              </a:defRPr>
            </a:lvl1pPr>
          </a:lstStyle>
          <a:p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u Missierek, li 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jara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dak li hu fil-</a:t>
            </a:r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moħbi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,</a:t>
            </a:r>
            <a:r>
              <a:rPr lang="mt-MT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irrodlok</a:t>
            </a:r>
            <a:r>
              <a:rPr lang="en-GB" sz="16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hu.”</a:t>
            </a:r>
          </a:p>
        </p:txBody>
      </p:sp>
    </p:spTree>
    <p:extLst>
      <p:ext uri="{BB962C8B-B14F-4D97-AF65-F5344CB8AC3E}">
        <p14:creationId xmlns:p14="http://schemas.microsoft.com/office/powerpoint/2010/main" val="165778043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2113" y="3674146"/>
            <a:ext cx="22835524" cy="5253283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lvl="0" algn="ctr"/>
            <a:r>
              <a:rPr lang="mt-MT" sz="16404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lvl="0" algn="ctr"/>
            <a:r>
              <a:rPr lang="mt-MT" sz="16404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Tifħir lilek Kristu</a:t>
            </a:r>
            <a:endParaRPr lang="en-GB" sz="16404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2829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F4DD7-0FBD-6A16-BC24-2C46C6F3E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t-M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E57C-763D-0A70-D990-9C0BA18DF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3400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6902" y="36948"/>
            <a:ext cx="22127201" cy="12405562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r>
              <a:rPr lang="mt-MT" sz="16000" dirty="0">
                <a:latin typeface="Times New Roman" panose="02020603050405020304" pitchFamily="18" charset="0"/>
              </a:rPr>
              <a:t>t</a:t>
            </a:r>
            <a:r>
              <a:rPr lang="en-GB" sz="16000" dirty="0">
                <a:latin typeface="Times New Roman" panose="02020603050405020304" pitchFamily="18" charset="0"/>
              </a:rPr>
              <a:t>a</a:t>
            </a:r>
            <a:r>
              <a:rPr lang="mt-MT" sz="16000" dirty="0">
                <a:latin typeface="Times New Roman" panose="02020603050405020304" pitchFamily="18" charset="0"/>
              </a:rPr>
              <a:t>x-</a:t>
            </a:r>
            <a:r>
              <a:rPr lang="en-GB" sz="16000" dirty="0" err="1">
                <a:latin typeface="Times New Roman" panose="02020603050405020304" pitchFamily="18" charset="0"/>
              </a:rPr>
              <a:t>xorb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lill-Mulej</a:t>
            </a:r>
            <a:r>
              <a:rPr lang="mt-MT" sz="16000" dirty="0">
                <a:latin typeface="Times New Roman" panose="02020603050405020304" pitchFamily="18" charset="0"/>
              </a:rPr>
              <a:t>,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 err="1">
                <a:latin typeface="Times New Roman" panose="02020603050405020304" pitchFamily="18" charset="0"/>
              </a:rPr>
              <a:t>Alla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tagħkom</a:t>
            </a:r>
            <a:r>
              <a:rPr lang="en-GB" sz="16000" dirty="0">
                <a:latin typeface="Times New Roman" panose="02020603050405020304" pitchFamily="18" charset="0"/>
              </a:rPr>
              <a:t>?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Doqqu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t-tromba </a:t>
            </a:r>
            <a:r>
              <a:rPr lang="en-GB" sz="16000" dirty="0" err="1">
                <a:latin typeface="Times New Roman" panose="02020603050405020304" pitchFamily="18" charset="0"/>
              </a:rPr>
              <a:t>f’Sijon</a:t>
            </a:r>
            <a:r>
              <a:rPr lang="en-GB" sz="16000" dirty="0">
                <a:latin typeface="Times New Roman" panose="02020603050405020304" pitchFamily="18" charset="0"/>
              </a:rPr>
              <a:t>!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endParaRPr lang="en-US" sz="16000" dirty="0">
              <a:latin typeface="Times New Roman" panose="02020603050405020304" pitchFamily="18" charset="0"/>
            </a:endParaRPr>
          </a:p>
          <a:p>
            <a:r>
              <a:rPr lang="en-GB" sz="16000" dirty="0" err="1">
                <a:latin typeface="Times New Roman" panose="02020603050405020304" pitchFamily="18" charset="0"/>
              </a:rPr>
              <a:t>Ordnaw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sawma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sejħu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laqgħa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mqaddsa</a:t>
            </a:r>
            <a:r>
              <a:rPr lang="en-GB" sz="16000" dirty="0">
                <a:latin typeface="Times New Roman" panose="02020603050405020304" pitchFamily="18" charset="0"/>
              </a:rPr>
              <a:t>; 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2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96902" y="36948"/>
            <a:ext cx="22127201" cy="12405562"/>
          </a:xfrm>
          <a:prstGeom prst="rect">
            <a:avLst/>
          </a:prstGeom>
        </p:spPr>
        <p:txBody>
          <a:bodyPr wrap="square" lIns="202489" tIns="101244" rIns="202489" bIns="101244">
            <a:spAutoFit/>
          </a:bodyPr>
          <a:lstStyle/>
          <a:p>
            <a:pPr lvl="0"/>
            <a:r>
              <a:rPr lang="en-GB" sz="16000" dirty="0" err="1">
                <a:latin typeface="Times New Roman" panose="02020603050405020304" pitchFamily="18" charset="0"/>
              </a:rPr>
              <a:t>iġbru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poplu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qaddsu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pPr lvl="0"/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ġemgħa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għajtu</a:t>
            </a:r>
            <a:r>
              <a:rPr lang="en-GB" sz="16000" dirty="0">
                <a:latin typeface="Times New Roman" panose="02020603050405020304" pitchFamily="18" charset="0"/>
              </a:rPr>
              <a:t> x-</a:t>
            </a:r>
            <a:r>
              <a:rPr lang="en-GB" sz="16000" dirty="0" err="1">
                <a:latin typeface="Times New Roman" panose="02020603050405020304" pitchFamily="18" charset="0"/>
              </a:rPr>
              <a:t>xjuħ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iġbru</a:t>
            </a:r>
            <a:r>
              <a:rPr lang="en-GB" sz="16000" dirty="0">
                <a:latin typeface="Times New Roman" panose="02020603050405020304" pitchFamily="18" charset="0"/>
              </a:rPr>
              <a:t> t-</a:t>
            </a:r>
            <a:r>
              <a:rPr lang="en-GB" sz="16000" dirty="0" err="1">
                <a:latin typeface="Times New Roman" panose="02020603050405020304" pitchFamily="18" charset="0"/>
              </a:rPr>
              <a:t>tfal</a:t>
            </a:r>
            <a:r>
              <a:rPr lang="en-GB" sz="16000" dirty="0">
                <a:latin typeface="Times New Roman" panose="02020603050405020304" pitchFamily="18" charset="0"/>
              </a:rPr>
              <a:t>,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r>
              <a:rPr lang="en-GB" sz="16000" dirty="0">
                <a:latin typeface="Times New Roman" panose="02020603050405020304" pitchFamily="18" charset="0"/>
              </a:rPr>
              <a:t>u t-</a:t>
            </a:r>
            <a:r>
              <a:rPr lang="en-GB" sz="16000" dirty="0" err="1">
                <a:latin typeface="Times New Roman" panose="02020603050405020304" pitchFamily="18" charset="0"/>
              </a:rPr>
              <a:t>trabi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  <a:endParaRPr lang="en-US" sz="16000" dirty="0">
              <a:latin typeface="Times New Roman" panose="02020603050405020304" pitchFamily="18" charset="0"/>
            </a:endParaRPr>
          </a:p>
          <a:p>
            <a:pPr lvl="0"/>
            <a:r>
              <a:rPr lang="mt-MT" sz="16000" dirty="0">
                <a:latin typeface="Times New Roman" panose="02020603050405020304" pitchFamily="18" charset="0"/>
              </a:rPr>
              <a:t>tal-ħalib</a:t>
            </a:r>
            <a:r>
              <a:rPr lang="en-GB" sz="16000" dirty="0">
                <a:latin typeface="Times New Roman" panose="02020603050405020304" pitchFamily="18" charset="0"/>
              </a:rPr>
              <a:t>! </a:t>
            </a:r>
            <a:r>
              <a:rPr lang="en-GB" sz="16000" dirty="0" err="1">
                <a:latin typeface="Times New Roman" panose="02020603050405020304" pitchFamily="18" charset="0"/>
              </a:rPr>
              <a:t>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joħroġ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endParaRPr lang="en-US" sz="16000" dirty="0">
              <a:latin typeface="Times New Roman" panose="02020603050405020304" pitchFamily="18" charset="0"/>
            </a:endParaRPr>
          </a:p>
          <a:p>
            <a:pPr lvl="0"/>
            <a:r>
              <a:rPr lang="en-GB" sz="16000" dirty="0">
                <a:latin typeface="Times New Roman" panose="02020603050405020304" pitchFamily="18" charset="0"/>
              </a:rPr>
              <a:t>l-</a:t>
            </a:r>
            <a:r>
              <a:rPr lang="en-GB" sz="16000" dirty="0" err="1">
                <a:latin typeface="Times New Roman" panose="02020603050405020304" pitchFamily="18" charset="0"/>
              </a:rPr>
              <a:t>għarus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minn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ġo</a:t>
            </a:r>
            <a:endParaRPr lang="mt-MT" sz="16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414" y="435"/>
            <a:ext cx="21938925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r>
              <a:rPr lang="en-GB" sz="16000" dirty="0" err="1">
                <a:latin typeface="Times New Roman" panose="02020603050405020304" pitchFamily="18" charset="0"/>
              </a:rPr>
              <a:t>kamartu</a:t>
            </a:r>
            <a:r>
              <a:rPr lang="en-GB" sz="16000" dirty="0">
                <a:latin typeface="Times New Roman" panose="02020603050405020304" pitchFamily="18" charset="0"/>
              </a:rPr>
              <a:t> u l-</a:t>
            </a:r>
            <a:r>
              <a:rPr lang="en-GB" sz="16000" dirty="0" err="1">
                <a:latin typeface="Times New Roman" panose="02020603050405020304" pitchFamily="18" charset="0"/>
              </a:rPr>
              <a:t>għarusa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r>
              <a:rPr lang="en-GB" sz="16000" dirty="0">
                <a:latin typeface="Times New Roman" panose="02020603050405020304" pitchFamily="18" charset="0"/>
              </a:rPr>
              <a:t>mill-</a:t>
            </a:r>
            <a:r>
              <a:rPr lang="mt-MT" sz="16000" dirty="0">
                <a:latin typeface="Times New Roman" panose="02020603050405020304" pitchFamily="18" charset="0"/>
              </a:rPr>
              <a:t>k</a:t>
            </a:r>
            <a:r>
              <a:rPr lang="en-GB" sz="16000" dirty="0">
                <a:latin typeface="Times New Roman" panose="02020603050405020304" pitchFamily="18" charset="0"/>
              </a:rPr>
              <a:t>ma</a:t>
            </a:r>
            <a:r>
              <a:rPr lang="mt-MT" sz="16000" dirty="0">
                <a:latin typeface="Times New Roman" panose="02020603050405020304" pitchFamily="18" charset="0"/>
              </a:rPr>
              <a:t>j</a:t>
            </a:r>
            <a:r>
              <a:rPr lang="en-GB" sz="16000" dirty="0" err="1">
                <a:latin typeface="Times New Roman" panose="02020603050405020304" pitchFamily="18" charset="0"/>
              </a:rPr>
              <a:t>ra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tagħha</a:t>
            </a:r>
            <a:r>
              <a:rPr lang="en-GB" sz="16000" dirty="0">
                <a:latin typeface="Times New Roman" panose="02020603050405020304" pitchFamily="18" charset="0"/>
              </a:rPr>
              <a:t>! </a:t>
            </a:r>
            <a:endParaRPr lang="mt-MT" sz="16000" dirty="0">
              <a:latin typeface="Times New Roman" panose="02020603050405020304" pitchFamily="18" charset="0"/>
            </a:endParaRPr>
          </a:p>
          <a:p>
            <a:pPr lvl="0"/>
            <a:r>
              <a:rPr lang="en-GB" sz="16000" dirty="0" err="1">
                <a:latin typeface="Times New Roman" panose="02020603050405020304" pitchFamily="18" charset="0"/>
              </a:rPr>
              <a:t>Bejn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il-portiku</a:t>
            </a:r>
            <a:r>
              <a:rPr lang="en-GB" sz="16000" dirty="0">
                <a:latin typeface="Times New Roman" panose="02020603050405020304" pitchFamily="18" charset="0"/>
              </a:rPr>
              <a:t> u </a:t>
            </a:r>
            <a:r>
              <a:rPr lang="en-GB" sz="16000" dirty="0" err="1">
                <a:latin typeface="Times New Roman" panose="02020603050405020304" pitchFamily="18" charset="0"/>
              </a:rPr>
              <a:t>bejn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</a:p>
          <a:p>
            <a:pPr lvl="0"/>
            <a:r>
              <a:rPr lang="en-GB" sz="16000" dirty="0">
                <a:latin typeface="Times New Roman" panose="02020603050405020304" pitchFamily="18" charset="0"/>
              </a:rPr>
              <a:t>l-altar </a:t>
            </a:r>
            <a:r>
              <a:rPr lang="en-GB" sz="16000" dirty="0" err="1">
                <a:latin typeface="Times New Roman" panose="02020603050405020304" pitchFamily="18" charset="0"/>
              </a:rPr>
              <a:t>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jibku</a:t>
            </a:r>
            <a:r>
              <a:rPr lang="en-GB" sz="16000" dirty="0">
                <a:latin typeface="Times New Roman" panose="02020603050405020304" pitchFamily="18" charset="0"/>
              </a:rPr>
              <a:t> l-</a:t>
            </a:r>
            <a:r>
              <a:rPr lang="en-GB" sz="16000" dirty="0" err="1">
                <a:latin typeface="Times New Roman" panose="02020603050405020304" pitchFamily="18" charset="0"/>
              </a:rPr>
              <a:t>qassisin</a:t>
            </a:r>
            <a:r>
              <a:rPr lang="en-GB" sz="16000" dirty="0">
                <a:latin typeface="Times New Roman" panose="02020603050405020304" pitchFamily="18" charset="0"/>
              </a:rPr>
              <a:t>, </a:t>
            </a:r>
            <a:r>
              <a:rPr lang="en-GB" sz="16000" dirty="0" err="1">
                <a:latin typeface="Times New Roman" panose="02020603050405020304" pitchFamily="18" charset="0"/>
              </a:rPr>
              <a:t>qaddejja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tal-Mulej</a:t>
            </a:r>
            <a:r>
              <a:rPr lang="en-GB" sz="16000" dirty="0">
                <a:latin typeface="Times New Roman" panose="02020603050405020304" pitchFamily="18" charset="0"/>
              </a:rPr>
              <a:t>!</a:t>
            </a:r>
            <a:r>
              <a:rPr lang="mt-MT" sz="16000" dirty="0">
                <a:latin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6784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414" y="436"/>
            <a:ext cx="21938925" cy="12405562"/>
          </a:xfrm>
          <a:prstGeom prst="rect">
            <a:avLst/>
          </a:prstGeom>
          <a:noFill/>
        </p:spPr>
        <p:txBody>
          <a:bodyPr wrap="square" lIns="202489" tIns="101244" rIns="202489" bIns="101244" rtlCol="0">
            <a:spAutoFit/>
          </a:bodyPr>
          <a:lstStyle>
            <a:defPPr>
              <a:defRPr lang="en-US"/>
            </a:defPPr>
            <a:lvl1pPr>
              <a:defRPr sz="6000">
                <a:latin typeface="Maltese Times Roman" pitchFamily="18" charset="0"/>
              </a:defRPr>
            </a:lvl1pPr>
          </a:lstStyle>
          <a:p>
            <a:pPr lvl="0"/>
            <a:r>
              <a:rPr lang="en-GB" sz="16000" dirty="0">
                <a:latin typeface="Times New Roman" panose="02020603050405020304" pitchFamily="18" charset="0"/>
              </a:rPr>
              <a:t>U </a:t>
            </a:r>
            <a:r>
              <a:rPr lang="en-GB" sz="16000" dirty="0" err="1">
                <a:latin typeface="Times New Roman" panose="02020603050405020304" pitchFamily="18" charset="0"/>
              </a:rPr>
              <a:t>ħa</a:t>
            </a:r>
            <a:r>
              <a:rPr lang="en-GB" sz="16000" dirty="0">
                <a:latin typeface="Times New Roman" panose="02020603050405020304" pitchFamily="18" charset="0"/>
              </a:rPr>
              <a:t> </a:t>
            </a:r>
            <a:r>
              <a:rPr lang="en-GB" sz="16000" dirty="0" err="1">
                <a:latin typeface="Times New Roman" panose="02020603050405020304" pitchFamily="18" charset="0"/>
              </a:rPr>
              <a:t>jgħidu</a:t>
            </a:r>
            <a:r>
              <a:rPr lang="en-GB" sz="16000" dirty="0">
                <a:latin typeface="Times New Roman" panose="02020603050405020304" pitchFamily="18" charset="0"/>
              </a:rPr>
              <a:t>:</a:t>
            </a:r>
          </a:p>
          <a:p>
            <a:pPr lvl="0" algn="ctr"/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“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Ħenn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għall-poplu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Mulej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 u la </a:t>
            </a:r>
          </a:p>
          <a:p>
            <a:pPr lvl="0" algn="ctr"/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tħallix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il-wirt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tiegħek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0" algn="ctr"/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jaqa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’ </a:t>
            </a:r>
            <a:r>
              <a:rPr lang="en-GB" sz="16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għaż-żebliħ</a:t>
            </a:r>
            <a:r>
              <a:rPr lang="mt-MT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,</a:t>
            </a:r>
            <a:r>
              <a:rPr lang="en-GB" sz="16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mt-MT" sz="1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784343"/>
      </p:ext>
    </p:extLst>
  </p:cSld>
  <p:clrMapOvr>
    <a:masterClrMapping/>
  </p:clrMapOvr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813</Words>
  <Application>Microsoft Office PowerPoint</Application>
  <PresentationFormat>Custom</PresentationFormat>
  <Paragraphs>148</Paragraphs>
  <Slides>54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Times New Roman</vt:lpstr>
      <vt:lpstr>4_Default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Caruana</dc:creator>
  <cp:lastModifiedBy>Alfred Caruan a</cp:lastModifiedBy>
  <cp:revision>41</cp:revision>
  <dcterms:created xsi:type="dcterms:W3CDTF">2012-07-24T14:00:44Z</dcterms:created>
  <dcterms:modified xsi:type="dcterms:W3CDTF">2024-01-30T06:12:07Z</dcterms:modified>
</cp:coreProperties>
</file>