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38"/>
  </p:notesMasterIdLst>
  <p:sldIdLst>
    <p:sldId id="398" r:id="rId3"/>
    <p:sldId id="342" r:id="rId4"/>
    <p:sldId id="802" r:id="rId5"/>
    <p:sldId id="803" r:id="rId6"/>
    <p:sldId id="804" r:id="rId7"/>
    <p:sldId id="805" r:id="rId8"/>
    <p:sldId id="395" r:id="rId9"/>
    <p:sldId id="396" r:id="rId10"/>
    <p:sldId id="640" r:id="rId11"/>
    <p:sldId id="806" r:id="rId12"/>
    <p:sldId id="355" r:id="rId13"/>
    <p:sldId id="356" r:id="rId14"/>
    <p:sldId id="807" r:id="rId15"/>
    <p:sldId id="358" r:id="rId16"/>
    <p:sldId id="800" r:id="rId17"/>
    <p:sldId id="801" r:id="rId18"/>
    <p:sldId id="808" r:id="rId19"/>
    <p:sldId id="810" r:id="rId20"/>
    <p:sldId id="809" r:id="rId21"/>
    <p:sldId id="607" r:id="rId22"/>
    <p:sldId id="402" r:id="rId23"/>
    <p:sldId id="755" r:id="rId24"/>
    <p:sldId id="363" r:id="rId25"/>
    <p:sldId id="364" r:id="rId26"/>
    <p:sldId id="811" r:id="rId27"/>
    <p:sldId id="812" r:id="rId28"/>
    <p:sldId id="813" r:id="rId29"/>
    <p:sldId id="814" r:id="rId30"/>
    <p:sldId id="815" r:id="rId31"/>
    <p:sldId id="816" r:id="rId32"/>
    <p:sldId id="817" r:id="rId33"/>
    <p:sldId id="818" r:id="rId34"/>
    <p:sldId id="819" r:id="rId35"/>
    <p:sldId id="405" r:id="rId36"/>
    <p:sldId id="371" r:id="rId37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0" y="62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7929-B8A3-448D-8721-5BFA3845A564}" type="datetimeFigureOut">
              <a:rPr lang="mt-MT" smtClean="0"/>
              <a:pPr/>
              <a:t>26/01/2024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1143000"/>
            <a:ext cx="5718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804F-3AD4-4E14-B6EE-A682EC71CD34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3385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983" y="473478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Ewwel</a:t>
            </a:r>
            <a:r>
              <a:rPr lang="en-GB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sv-SE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tas-Slaten</a:t>
            </a: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Slaten 17, 1-6</a:t>
            </a:r>
          </a:p>
          <a:p>
            <a:pPr>
              <a:lnSpc>
                <a:spcPct val="110000"/>
              </a:lnSpc>
            </a:pPr>
            <a:endParaRPr lang="en-GB" sz="103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79142" y="2618369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għajnuna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mingħand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għamel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-sema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89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3827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L-għajnuna tiegħi mingħand il-Mulej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411562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jħalli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qatt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riġlek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jogħtor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jongħosx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dak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jħarsek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195538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Ara, la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jongħos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lanqas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jorqod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dak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jħares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Iżrael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30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L-għajnuna tiegħi mingħand il-Mulej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139" y="107306"/>
            <a:ext cx="233537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hu dak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jħarsek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hu d-dell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lemintek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tolqtokx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ix-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xemx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binhar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anqas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qamar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billejl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64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L-għajnuna tiegħi mingħand il-Mulej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139" y="2438124"/>
            <a:ext cx="23353712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Iħarsek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kull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deni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jħarislek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ħajtek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23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5018" y="2618369"/>
            <a:ext cx="23353712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iħarsek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fil-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ħruġ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dħul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issa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21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L-għajnuna tiegħi mingħand il-Mulej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3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Tisbi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Gilgħad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Daqskemm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</a:t>
            </a:r>
            <a:endParaRPr lang="en-US" sz="155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93" y="2618369"/>
            <a:ext cx="23353713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Ifirħu u thennew,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ħlaskom kbir f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is-smewwiet.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en-GB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 5, 1-12</a:t>
            </a:r>
            <a:endParaRPr lang="mt-MT" sz="10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folol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tala’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muntanja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bilqiegħda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Fetaħ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fommu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qabad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jgħallimhom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foqra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8148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180790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imnikkta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mfarrġa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ħelwa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b’wirthom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l-art.</a:t>
            </a:r>
          </a:p>
        </p:txBody>
      </p:sp>
    </p:spTree>
    <p:extLst>
      <p:ext uri="{BB962C8B-B14F-4D97-AF65-F5344CB8AC3E}">
        <p14:creationId xmlns:p14="http://schemas.microsoft.com/office/powerpoint/2010/main" val="3885908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1187426"/>
            <a:ext cx="22610512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huma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bil-ġuħ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tal-ġustizzja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mxebbgħin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122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jħennu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jsibu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ħniena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safja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f’qalbhom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290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2394" y="1187426"/>
            <a:ext cx="22610512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jġibu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paċi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jissejħu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wlied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43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inservi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dawn 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snin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meta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nitkellem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3076228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li huma </a:t>
            </a:r>
            <a:r>
              <a:rPr lang="en-US" sz="155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ppersegwitati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s-</a:t>
            </a:r>
            <a:r>
              <a:rPr lang="en-US" sz="155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sewwa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Saltna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164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meta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jgħajrukom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jippersegwitawkom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jaqilgħu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xorta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gideb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90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thennew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ħlaskom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ippersegwitawhom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65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3811003"/>
            <a:ext cx="22610512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lill-profeti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33226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Itlaq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iġbed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Lvant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inħeba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Kerit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biswit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Ġordan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tixrob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8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1560" y="157923"/>
            <a:ext cx="23198137" cy="118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ikkmandajt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liċ-ċawl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jitimgħek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4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4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4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għamel</a:t>
            </a:r>
            <a:r>
              <a:rPr lang="en-US" sz="14500" dirty="0">
                <a:solidFill>
                  <a:srgbClr val="000000"/>
                </a:solidFill>
                <a:latin typeface="Times New Roman" panose="02020603050405020304" pitchFamily="18" charset="0"/>
              </a:rPr>
              <a:t> kif </a:t>
            </a:r>
            <a:r>
              <a:rPr lang="en-US" sz="14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4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4500" spc="-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00" spc="-15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4500" spc="-1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4500" spc="-15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4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qagħad</a:t>
            </a:r>
            <a:r>
              <a:rPr lang="mt-MT" sz="14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ħdejn</a:t>
            </a:r>
            <a:r>
              <a:rPr lang="en-US" sz="14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il</a:t>
            </a:r>
            <a:r>
              <a:rPr lang="mt-MT" sz="14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14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wied</a:t>
            </a:r>
            <a:r>
              <a:rPr lang="en-US" sz="14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06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ta’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Kerit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biswit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Ġordan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ċ-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ċawl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jġibulu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ħobż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laħam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ħobż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laħam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filgħaxija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jixrob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41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608" y="4715818"/>
            <a:ext cx="2239448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L-għajnuna tiegħi mingħand il-Mulej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59632" y="2411562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Nerfa’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għajnejja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lejn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għoljiet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mnejn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se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tiġini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għajnuna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474</Words>
  <Application>Microsoft Office PowerPoint</Application>
  <PresentationFormat>Custom</PresentationFormat>
  <Paragraphs>80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76</cp:revision>
  <dcterms:created xsi:type="dcterms:W3CDTF">2012-07-21T16:47:17Z</dcterms:created>
  <dcterms:modified xsi:type="dcterms:W3CDTF">2024-01-26T07:14:42Z</dcterms:modified>
</cp:coreProperties>
</file>