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</p:sldMasterIdLst>
  <p:notesMasterIdLst>
    <p:notesMasterId r:id="rId49"/>
  </p:notesMasterIdLst>
  <p:sldIdLst>
    <p:sldId id="292" r:id="rId11"/>
    <p:sldId id="258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293" r:id="rId20"/>
    <p:sldId id="294" r:id="rId21"/>
    <p:sldId id="273" r:id="rId22"/>
    <p:sldId id="631" r:id="rId23"/>
    <p:sldId id="287" r:id="rId24"/>
    <p:sldId id="274" r:id="rId25"/>
    <p:sldId id="632" r:id="rId26"/>
    <p:sldId id="288" r:id="rId27"/>
    <p:sldId id="315" r:id="rId28"/>
    <p:sldId id="633" r:id="rId29"/>
    <p:sldId id="316" r:id="rId30"/>
    <p:sldId id="607" r:id="rId31"/>
    <p:sldId id="295" r:id="rId32"/>
    <p:sldId id="608" r:id="rId33"/>
    <p:sldId id="296" r:id="rId34"/>
    <p:sldId id="277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2" r:id="rId43"/>
    <p:sldId id="641" r:id="rId44"/>
    <p:sldId id="643" r:id="rId45"/>
    <p:sldId id="644" r:id="rId46"/>
    <p:sldId id="297" r:id="rId47"/>
    <p:sldId id="299" r:id="rId48"/>
  </p:sldIdLst>
  <p:sldSz cx="23399750" cy="12599988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Franklin Gothic Book" panose="020B0503020102020204" pitchFamily="34" charset="0"/>
      <p:regular r:id="rId58"/>
      <p:italic r:id="rId59"/>
    </p:embeddedFont>
    <p:embeddedFont>
      <p:font typeface="Maltese Times Roman" panose="02027200000000000000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Wingdings 3" panose="05040102010807070707" pitchFamily="18" charset="2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font" Target="fonts/font14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2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10.fntdata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1/23/2024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5310" b="1" dirty="0" err="1">
                <a:solidFill>
                  <a:schemeClr val="bg1"/>
                </a:solidFill>
                <a:latin typeface="Times New Roman" pitchFamily="18" charset="0"/>
              </a:rPr>
              <a:t>Qari</a:t>
            </a:r>
            <a:r>
              <a:rPr lang="en-US" altLang="en-US" sz="15310" b="1" dirty="0">
                <a:solidFill>
                  <a:schemeClr val="bg1"/>
                </a:solidFill>
                <a:latin typeface="Times New Roman" pitchFamily="18" charset="0"/>
              </a:rPr>
              <a:t> mill-</a:t>
            </a:r>
            <a:r>
              <a:rPr lang="en-US" altLang="en-US" sz="15310" b="1" dirty="0" err="1">
                <a:solidFill>
                  <a:schemeClr val="bg1"/>
                </a:solidFill>
                <a:latin typeface="Times New Roman" pitchFamily="18" charset="0"/>
              </a:rPr>
              <a:t>Ewwel</a:t>
            </a:r>
            <a:r>
              <a:rPr lang="en-US" altLang="en-US" sz="1531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15310" b="1" dirty="0" err="1">
                <a:solidFill>
                  <a:schemeClr val="bg1"/>
                </a:solidFill>
                <a:latin typeface="Times New Roman" pitchFamily="18" charset="0"/>
              </a:rPr>
              <a:t>Ittra</a:t>
            </a:r>
            <a:br>
              <a:rPr lang="mt-MT" altLang="en-US" sz="1531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31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San </a:t>
            </a:r>
            <a:r>
              <a:rPr lang="en-US" altLang="en-US" sz="1531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Pietru</a:t>
            </a:r>
            <a:r>
              <a:rPr lang="en-US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9435" y="8316218"/>
            <a:ext cx="7338632" cy="1887324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Piet 1, 3-9</a:t>
            </a:r>
            <a:endParaRPr lang="en-GB" sz="1093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98423" y="4514044"/>
            <a:ext cx="21502838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26985" y="1227896"/>
            <a:ext cx="22048457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fil-laqgħa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tat-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tajbin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flimkien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miġbura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98423" y="1513648"/>
            <a:ext cx="22048457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ifittxuhom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jitgħaxxqu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bihom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269927" y="3529726"/>
            <a:ext cx="20760333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912737" y="1370772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għajxien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fil-patt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26985" y="1370772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qassam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il-ġnus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330723" y="3635698"/>
            <a:ext cx="20738304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26985" y="1227896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il-patt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26985" y="2385064"/>
            <a:ext cx="22034448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Ikun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imbierek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Alla</a:t>
            </a:r>
            <a:r>
              <a:rPr lang="en-US" altLang="en-US" sz="15310" dirty="0">
                <a:latin typeface="Times New Roman" pitchFamily="18" charset="0"/>
              </a:rPr>
              <a:t> u </a:t>
            </a:r>
            <a:r>
              <a:rPr lang="en-US" altLang="en-US" sz="15310" dirty="0" err="1">
                <a:latin typeface="Times New Roman" pitchFamily="18" charset="0"/>
              </a:rPr>
              <a:t>Missier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Sidna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Ġesù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Kristu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fil-ħniena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kbira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tiegħu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raġa</a:t>
            </a:r>
            <a:r>
              <a:rPr lang="en-US" altLang="en-US" sz="15310" dirty="0">
                <a:latin typeface="Times New Roman" pitchFamily="18" charset="0"/>
              </a:rPr>
              <a:t>’ </a:t>
            </a:r>
            <a:r>
              <a:rPr lang="en-US" altLang="en-US" sz="15310" dirty="0" err="1">
                <a:latin typeface="Times New Roman" pitchFamily="18" charset="0"/>
              </a:rPr>
              <a:t>wilidna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għal</a:t>
            </a:r>
            <a:r>
              <a:rPr lang="en-US" altLang="en-US" sz="15310" dirty="0">
                <a:latin typeface="Times New Roman" pitchFamily="18" charset="0"/>
              </a:rPr>
              <a:t> tama </a:t>
            </a:r>
            <a:r>
              <a:rPr lang="en-US" altLang="en-US" sz="15310" dirty="0" err="1">
                <a:latin typeface="Times New Roman" pitchFamily="18" charset="0"/>
              </a:rPr>
              <a:t>ħajja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bil-qawmien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</a:t>
            </a:r>
            <a:r>
              <a:rPr lang="en-US" altLang="en-US" sz="15310" dirty="0">
                <a:latin typeface="Times New Roman" pitchFamily="18" charset="0"/>
              </a:rPr>
              <a:t>’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330723" y="3635698"/>
            <a:ext cx="20738304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Ġesù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Kristu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għad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kien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għani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ftaqar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minħabba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fikom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sabiex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intom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tistagħnu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permezz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tal-faqar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tiegħu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Mark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Mk 10, 17-27</a:t>
            </a:r>
          </a:p>
          <a:p>
            <a:pPr algn="ctr"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waqt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se </a:t>
            </a:r>
            <a:r>
              <a:rPr lang="en-US" sz="15500" dirty="0" err="1">
                <a:latin typeface="Times New Roman" pitchFamily="18" charset="0"/>
              </a:rPr>
              <a:t>jaqbad</a:t>
            </a:r>
            <a:r>
              <a:rPr lang="en-US" sz="15500" dirty="0">
                <a:latin typeface="Times New Roman" pitchFamily="18" charset="0"/>
              </a:rPr>
              <a:t> it-</a:t>
            </a:r>
            <a:r>
              <a:rPr lang="en-US" sz="15500" dirty="0" err="1">
                <a:latin typeface="Times New Roman" pitchFamily="18" charset="0"/>
              </a:rPr>
              <a:t>triq</a:t>
            </a:r>
            <a:r>
              <a:rPr lang="en-US" sz="15500" dirty="0">
                <a:latin typeface="Times New Roman" pitchFamily="18" charset="0"/>
              </a:rPr>
              <a:t>, mar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jgħaġġel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għarkupptejh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Mgħallem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x’għandi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nikseb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issejjaħli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toqtolx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tiżnix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tisraqx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tixhidx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falz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tiħux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bil-qerq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hu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weġġaħ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dak </a:t>
            </a:r>
            <a:r>
              <a:rPr lang="en-US" sz="15500" dirty="0" err="1">
                <a:latin typeface="Times New Roman" pitchFamily="18" charset="0"/>
              </a:rPr>
              <a:t>wieġbu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Mgħallem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nħarsu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żgħożiti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xeħet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ħarsa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mħabba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Ġesù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Kristu</a:t>
            </a:r>
            <a:r>
              <a:rPr lang="en-US" altLang="en-US" sz="15310" dirty="0">
                <a:latin typeface="Times New Roman" pitchFamily="18" charset="0"/>
              </a:rPr>
              <a:t> mill-</a:t>
            </a:r>
            <a:r>
              <a:rPr lang="en-US" altLang="en-US" sz="15310" dirty="0" err="1">
                <a:latin typeface="Times New Roman" pitchFamily="18" charset="0"/>
              </a:rPr>
              <a:t>imwiet</a:t>
            </a:r>
            <a:r>
              <a:rPr lang="en-US" altLang="en-US" sz="15310" dirty="0">
                <a:latin typeface="Times New Roman" pitchFamily="18" charset="0"/>
              </a:rPr>
              <a:t> u </a:t>
            </a:r>
            <a:r>
              <a:rPr lang="en-US" altLang="en-US" sz="15310" dirty="0" err="1">
                <a:latin typeface="Times New Roman" pitchFamily="18" charset="0"/>
              </a:rPr>
              <a:t>għal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wirt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la </a:t>
            </a:r>
            <a:r>
              <a:rPr lang="en-US" altLang="en-US" sz="15310" dirty="0" err="1">
                <a:latin typeface="Times New Roman" pitchFamily="18" charset="0"/>
              </a:rPr>
              <a:t>jitħassar</a:t>
            </a:r>
            <a:r>
              <a:rPr lang="en-US" altLang="en-US" sz="15310" dirty="0">
                <a:latin typeface="Times New Roman" pitchFamily="18" charset="0"/>
              </a:rPr>
              <a:t>, la </a:t>
            </a:r>
            <a:r>
              <a:rPr lang="en-US" altLang="en-US" sz="15310" dirty="0" err="1">
                <a:latin typeface="Times New Roman" pitchFamily="18" charset="0"/>
              </a:rPr>
              <a:t>jittabba</a:t>
            </a:r>
            <a:r>
              <a:rPr lang="en-US" altLang="en-US" sz="15310" dirty="0">
                <a:latin typeface="Times New Roman" pitchFamily="18" charset="0"/>
              </a:rPr>
              <a:t>’, u </a:t>
            </a:r>
            <a:r>
              <a:rPr lang="en-US" altLang="en-US" sz="15310" dirty="0" err="1">
                <a:latin typeface="Times New Roman" pitchFamily="18" charset="0"/>
              </a:rPr>
              <a:t>lanqas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jinxef</a:t>
            </a:r>
            <a:r>
              <a:rPr lang="en-US" altLang="en-US" sz="15310" dirty="0">
                <a:latin typeface="Times New Roman" pitchFamily="18" charset="0"/>
              </a:rPr>
              <a:t>. Dan </a:t>
            </a:r>
            <a:r>
              <a:rPr lang="en-US" altLang="en-US" sz="15310" dirty="0" err="1">
                <a:latin typeface="Times New Roman" pitchFamily="18" charset="0"/>
              </a:rPr>
              <a:t>il-wirt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hu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merfugħ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għalikom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fis-sema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għax</a:t>
            </a:r>
            <a:endParaRPr lang="en-US" altLang="en-US" sz="1531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tonqsok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lill-fqar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teżor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26919" y="226902"/>
            <a:ext cx="230596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il-kliem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ir-raġel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qarras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telaq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b’qalbu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sewda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għaliex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bosta</a:t>
            </a:r>
            <a:r>
              <a:rPr lang="en-US" sz="15500" dirty="0">
                <a:latin typeface="Times New Roman" pitchFamily="18" charset="0"/>
              </a:rPr>
              <a:t> </a:t>
            </a:r>
            <a:r>
              <a:rPr lang="en-US" sz="15500" dirty="0" err="1">
                <a:latin typeface="Times New Roman" pitchFamily="18" charset="0"/>
              </a:rPr>
              <a:t>ġid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mbagħad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ħares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ħarsa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madwaru</a:t>
            </a:r>
            <a:endParaRPr lang="en-GB" sz="15500" i="1" spc="-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“Kemm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iebsa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għall-għonja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stagħġbu</a:t>
            </a:r>
            <a:r>
              <a:rPr lang="en-US" sz="15500" dirty="0">
                <a:latin typeface="Times New Roman" pitchFamily="18" charset="0"/>
              </a:rPr>
              <a:t> għal 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din </a:t>
            </a:r>
            <a:r>
              <a:rPr lang="en-US" sz="15500" dirty="0" err="1">
                <a:latin typeface="Times New Roman" pitchFamily="18" charset="0"/>
              </a:rPr>
              <a:t>il-kelma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“Kemm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iebsa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Eħfef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labra milli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stagħġbu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wisq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aktar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ieħor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jsalva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 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ħares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lejhom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1233" y="1013582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Għall-bnedmin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għax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434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intom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tinsabu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taħt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il-ħarsien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tal-qawwa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</a:t>
            </a:r>
            <a:r>
              <a:rPr lang="en-US" altLang="en-US" sz="15310" dirty="0">
                <a:latin typeface="Times New Roman" pitchFamily="18" charset="0"/>
              </a:rPr>
              <a:t>’ </a:t>
            </a:r>
            <a:r>
              <a:rPr lang="en-US" altLang="en-US" sz="15310" dirty="0" err="1">
                <a:latin typeface="Times New Roman" pitchFamily="18" charset="0"/>
              </a:rPr>
              <a:t>Alla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fil-fidi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tagħkom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twassal</a:t>
            </a:r>
            <a:r>
              <a:rPr lang="en-US" altLang="en-US" sz="1531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għas-salvazzjoni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lesta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biex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tidher</a:t>
            </a:r>
            <a:r>
              <a:rPr lang="en-US" altLang="en-US" sz="15310" dirty="0">
                <a:latin typeface="Times New Roman" pitchFamily="18" charset="0"/>
              </a:rPr>
              <a:t> fl-</a:t>
            </a:r>
            <a:r>
              <a:rPr lang="en-US" altLang="en-US" sz="15310" dirty="0" err="1">
                <a:latin typeface="Times New Roman" pitchFamily="18" charset="0"/>
              </a:rPr>
              <a:t>aħħar</a:t>
            </a:r>
            <a:r>
              <a:rPr lang="en-US" altLang="en-US" sz="1531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310" dirty="0" err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taż-żminijiet</a:t>
            </a:r>
            <a:r>
              <a:rPr lang="en-US" altLang="en-US" sz="1531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Għalhekk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għandkom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għax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tifirħu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mqar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jekk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issa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għal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ftit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żmien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ieħor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jeħtiġilkom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titnikktu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taħt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ħafna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provi</a:t>
            </a:r>
            <a:r>
              <a:rPr lang="en-US" altLang="en-US" sz="1531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Bħalma</a:t>
            </a:r>
            <a:r>
              <a:rPr lang="en-US" altLang="en-US" sz="15310" dirty="0">
                <a:latin typeface="Times New Roman" pitchFamily="18" charset="0"/>
              </a:rPr>
              <a:t> d-</a:t>
            </a:r>
            <a:r>
              <a:rPr lang="en-US" altLang="en-US" sz="15310" dirty="0" err="1">
                <a:latin typeface="Times New Roman" pitchFamily="18" charset="0"/>
              </a:rPr>
              <a:t>deheb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jintemm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jgħaddi</a:t>
            </a:r>
            <a:r>
              <a:rPr lang="en-US" altLang="en-US" sz="15310" dirty="0">
                <a:latin typeface="Times New Roman" pitchFamily="18" charset="0"/>
              </a:rPr>
              <a:t> mill-</a:t>
            </a:r>
            <a:r>
              <a:rPr lang="en-US" altLang="en-US" sz="15310" dirty="0" err="1">
                <a:latin typeface="Times New Roman" pitchFamily="18" charset="0"/>
              </a:rPr>
              <a:t>prova</a:t>
            </a:r>
            <a:r>
              <a:rPr lang="en-US" altLang="en-US" sz="15310" dirty="0">
                <a:latin typeface="Times New Roman" pitchFamily="18" charset="0"/>
              </a:rPr>
              <a:t> tan-</a:t>
            </a:r>
            <a:r>
              <a:rPr lang="en-US" altLang="en-US" sz="15310" dirty="0" err="1">
                <a:latin typeface="Times New Roman" pitchFamily="18" charset="0"/>
              </a:rPr>
              <a:t>nar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hekk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tgħaddi</a:t>
            </a:r>
            <a:r>
              <a:rPr lang="en-US" altLang="en-US" sz="1531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latin typeface="Times New Roman" pitchFamily="18" charset="0"/>
              </a:rPr>
              <a:t>mill-</a:t>
            </a:r>
            <a:r>
              <a:rPr lang="en-US" altLang="en-US" sz="15310" dirty="0" err="1">
                <a:latin typeface="Times New Roman" pitchFamily="18" charset="0"/>
              </a:rPr>
              <a:t>prova</a:t>
            </a:r>
            <a:r>
              <a:rPr lang="en-US" altLang="en-US" sz="15310" dirty="0">
                <a:latin typeface="Times New Roman" pitchFamily="18" charset="0"/>
              </a:rPr>
              <a:t> l-</a:t>
            </a:r>
            <a:r>
              <a:rPr lang="en-US" altLang="en-US" sz="15310" dirty="0" err="1">
                <a:latin typeface="Times New Roman" pitchFamily="18" charset="0"/>
              </a:rPr>
              <a:t>fidi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tagħkom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tiswa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aktar</a:t>
            </a:r>
            <a:r>
              <a:rPr lang="en-US" altLang="en-US" sz="15310" dirty="0">
                <a:latin typeface="Times New Roman" pitchFamily="18" charset="0"/>
              </a:rPr>
              <a:t> mid-</a:t>
            </a:r>
            <a:r>
              <a:rPr lang="en-US" altLang="en-US" sz="15310" dirty="0" err="1">
                <a:latin typeface="Times New Roman" pitchFamily="18" charset="0"/>
              </a:rPr>
              <a:t>deheb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biex</a:t>
            </a:r>
            <a:endParaRPr lang="en-US" altLang="en-US" sz="1531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ikun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jistħoqqilha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tasal</a:t>
            </a:r>
            <a:r>
              <a:rPr lang="en-US" altLang="en-US" sz="1531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għat-tifħir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għall-glorja</a:t>
            </a:r>
            <a:r>
              <a:rPr lang="en-US" altLang="en-US" sz="15310" dirty="0">
                <a:latin typeface="Times New Roman" pitchFamily="18" charset="0"/>
              </a:rPr>
              <a:t>, u </a:t>
            </a:r>
            <a:r>
              <a:rPr lang="en-US" altLang="en-US" sz="15310" dirty="0" err="1">
                <a:latin typeface="Times New Roman" pitchFamily="18" charset="0"/>
              </a:rPr>
              <a:t>għall-ġieħ</a:t>
            </a:r>
            <a:r>
              <a:rPr lang="en-US" altLang="en-US" sz="15310" dirty="0">
                <a:latin typeface="Times New Roman" pitchFamily="18" charset="0"/>
              </a:rPr>
              <a:t>, meta </a:t>
            </a:r>
            <a:r>
              <a:rPr lang="en-US" altLang="en-US" sz="15310" dirty="0" err="1">
                <a:latin typeface="Times New Roman" pitchFamily="18" charset="0"/>
              </a:rPr>
              <a:t>jidher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Ġesù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Kristu</a:t>
            </a:r>
            <a:r>
              <a:rPr lang="en-US" altLang="en-US" sz="15310" dirty="0">
                <a:latin typeface="Times New Roman" pitchFamily="18" charset="0"/>
              </a:rPr>
              <a:t>. </a:t>
            </a:r>
            <a:r>
              <a:rPr lang="en-US" altLang="en-US" sz="15310" dirty="0" err="1">
                <a:latin typeface="Times New Roman" pitchFamily="18" charset="0"/>
              </a:rPr>
              <a:t>Lilu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għalkemm</a:t>
            </a:r>
            <a:r>
              <a:rPr lang="en-US" altLang="en-US" sz="15310" dirty="0">
                <a:latin typeface="Times New Roman" pitchFamily="18" charset="0"/>
              </a:rPr>
              <a:t> ma </a:t>
            </a:r>
            <a:r>
              <a:rPr lang="en-US" altLang="en-US" sz="15310" dirty="0" err="1">
                <a:latin typeface="Times New Roman" pitchFamily="18" charset="0"/>
              </a:rPr>
              <a:t>rajtuhx</a:t>
            </a:r>
            <a:r>
              <a:rPr lang="en-US" altLang="en-US" sz="1531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intom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tħobbuh</a:t>
            </a:r>
            <a:r>
              <a:rPr lang="en-US" altLang="en-US" sz="15310" dirty="0">
                <a:latin typeface="Times New Roman" pitchFamily="18" charset="0"/>
              </a:rPr>
              <a:t>; </a:t>
            </a:r>
            <a:r>
              <a:rPr lang="en-US" altLang="en-US" sz="15310" dirty="0" err="1">
                <a:latin typeface="Times New Roman" pitchFamily="18" charset="0"/>
              </a:rPr>
              <a:t>fih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għad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issa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m’intomx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tarawh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intom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temmnu</a:t>
            </a:r>
            <a:r>
              <a:rPr lang="en-US" altLang="en-US" sz="15310" dirty="0">
                <a:latin typeface="Times New Roman" pitchFamily="18" charset="0"/>
              </a:rPr>
              <a:t>; </a:t>
            </a:r>
            <a:r>
              <a:rPr lang="en-US" altLang="en-US" sz="15310" dirty="0" err="1">
                <a:latin typeface="Times New Roman" pitchFamily="18" charset="0"/>
              </a:rPr>
              <a:t>fih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intom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tifirħu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b’ferħ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glorjuż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ma </a:t>
            </a:r>
            <a:r>
              <a:rPr lang="en-US" altLang="en-US" sz="15310" dirty="0" err="1">
                <a:latin typeface="Times New Roman" pitchFamily="18" charset="0"/>
              </a:rPr>
              <a:t>jistax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jitfisser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waqt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tiksbu</a:t>
            </a:r>
            <a:endParaRPr lang="en-US" altLang="en-US" sz="1531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49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latin typeface="Times New Roman" pitchFamily="18" charset="0"/>
              </a:rPr>
              <a:t>l-</a:t>
            </a:r>
            <a:r>
              <a:rPr lang="en-US" altLang="en-US" sz="15310" dirty="0" err="1">
                <a:latin typeface="Times New Roman" pitchFamily="18" charset="0"/>
              </a:rPr>
              <a:t>għan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tal-fidi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tagħkom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li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hu</a:t>
            </a:r>
            <a:r>
              <a:rPr lang="en-US" altLang="en-US" sz="15310" dirty="0">
                <a:latin typeface="Times New Roman" pitchFamily="18" charset="0"/>
              </a:rPr>
              <a:t> s-</a:t>
            </a:r>
            <a:r>
              <a:rPr lang="en-US" altLang="en-US" sz="15310" dirty="0" err="1">
                <a:latin typeface="Times New Roman" pitchFamily="18" charset="0"/>
              </a:rPr>
              <a:t>salvazzjoni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tagħkom</a:t>
            </a:r>
            <a:r>
              <a:rPr lang="en-US" altLang="en-US" sz="1531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882</TotalTime>
  <Words>627</Words>
  <Application>Microsoft Office PowerPoint</Application>
  <PresentationFormat>Custom</PresentationFormat>
  <Paragraphs>84</Paragraphs>
  <Slides>38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38</vt:i4>
      </vt:variant>
    </vt:vector>
  </HeadingPairs>
  <TitlesOfParts>
    <vt:vector size="58" baseType="lpstr">
      <vt:lpstr>Wingdings</vt:lpstr>
      <vt:lpstr>Calibri</vt:lpstr>
      <vt:lpstr>Wingdings 2</vt:lpstr>
      <vt:lpstr>Corbel</vt:lpstr>
      <vt:lpstr>Maltese Times Roman</vt:lpstr>
      <vt:lpstr>Franklin Gothic Book</vt:lpstr>
      <vt:lpstr>Times New Roman</vt:lpstr>
      <vt:lpstr>Consolas</vt:lpstr>
      <vt:lpstr>Wingdings 3</vt:lpstr>
      <vt:lpstr>Arial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1_Default Design</vt:lpstr>
      <vt:lpstr>4_Theme2</vt:lpstr>
      <vt:lpstr>Qari mill-Ewwel Ittra ta’ San Pietru Appostlu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124</cp:revision>
  <dcterms:created xsi:type="dcterms:W3CDTF">2008-12-28T11:50:57Z</dcterms:created>
  <dcterms:modified xsi:type="dcterms:W3CDTF">2024-01-23T05:31:03Z</dcterms:modified>
</cp:coreProperties>
</file>