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86" r:id="rId3"/>
  </p:sldMasterIdLst>
  <p:notesMasterIdLst>
    <p:notesMasterId r:id="rId39"/>
  </p:notesMasterIdLst>
  <p:sldIdLst>
    <p:sldId id="426" r:id="rId4"/>
    <p:sldId id="371" r:id="rId5"/>
    <p:sldId id="438" r:id="rId6"/>
    <p:sldId id="439" r:id="rId7"/>
    <p:sldId id="440" r:id="rId8"/>
    <p:sldId id="601" r:id="rId9"/>
    <p:sldId id="602" r:id="rId10"/>
    <p:sldId id="319" r:id="rId11"/>
    <p:sldId id="351" r:id="rId12"/>
    <p:sldId id="321" r:id="rId13"/>
    <p:sldId id="431" r:id="rId14"/>
    <p:sldId id="598" r:id="rId15"/>
    <p:sldId id="325" r:id="rId16"/>
    <p:sldId id="599" r:id="rId17"/>
    <p:sldId id="596" r:id="rId18"/>
    <p:sldId id="404" r:id="rId19"/>
    <p:sldId id="597" r:id="rId20"/>
    <p:sldId id="326" r:id="rId21"/>
    <p:sldId id="603" r:id="rId22"/>
    <p:sldId id="604" r:id="rId23"/>
    <p:sldId id="328" r:id="rId24"/>
    <p:sldId id="329" r:id="rId25"/>
    <p:sldId id="441" r:id="rId26"/>
    <p:sldId id="433" r:id="rId27"/>
    <p:sldId id="605" r:id="rId28"/>
    <p:sldId id="417" r:id="rId29"/>
    <p:sldId id="418" r:id="rId30"/>
    <p:sldId id="442" r:id="rId31"/>
    <p:sldId id="606" r:id="rId32"/>
    <p:sldId id="443" r:id="rId33"/>
    <p:sldId id="444" r:id="rId34"/>
    <p:sldId id="600" r:id="rId35"/>
    <p:sldId id="607" r:id="rId36"/>
    <p:sldId id="341" r:id="rId37"/>
    <p:sldId id="335" r:id="rId38"/>
  </p:sldIdLst>
  <p:sldSz cx="23399750" cy="12599988"/>
  <p:notesSz cx="6858000" cy="9144000"/>
  <p:defaultTextStyle>
    <a:defPPr>
      <a:defRPr lang="en-US"/>
    </a:defPPr>
    <a:lvl1pPr marL="0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1pPr>
    <a:lvl2pPr marL="1028463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2pPr>
    <a:lvl3pPr marL="2056925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3pPr>
    <a:lvl4pPr marL="3085388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4pPr>
    <a:lvl5pPr marL="4113851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CC"/>
    <a:srgbClr val="FF9900"/>
    <a:srgbClr val="FFCC00"/>
    <a:srgbClr val="D6009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52" autoAdjust="0"/>
    <p:restoredTop sz="94671" autoAdjust="0"/>
  </p:normalViewPr>
  <p:slideViewPr>
    <p:cSldViewPr>
      <p:cViewPr varScale="1">
        <p:scale>
          <a:sx n="31" d="100"/>
          <a:sy n="31" d="100"/>
        </p:scale>
        <p:origin x="150" y="954"/>
      </p:cViewPr>
      <p:guideLst>
        <p:guide orient="horz" pos="3969"/>
        <p:guide pos="737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61CCE-C3E5-4FCD-8788-4A222F0974FA}" type="datetimeFigureOut">
              <a:rPr lang="en-GB" smtClean="0"/>
              <a:t>26/01/2024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F815D-8C04-4E11-AD2D-0B7A870B7D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650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1pPr>
    <a:lvl2pPr marL="1028463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2pPr>
    <a:lvl3pPr marL="2056925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3pPr>
    <a:lvl4pPr marL="3085388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4pPr>
    <a:lvl5pPr marL="4113851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1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9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538" indent="0" algn="ctr">
              <a:buNone/>
            </a:lvl2pPr>
            <a:lvl3pPr marL="2025075" indent="0" algn="ctr">
              <a:buNone/>
            </a:lvl3pPr>
            <a:lvl4pPr marL="3037613" indent="0" algn="ctr">
              <a:buNone/>
            </a:lvl4pPr>
            <a:lvl5pPr marL="4050151" indent="0" algn="ctr">
              <a:buNone/>
            </a:lvl5pPr>
            <a:lvl6pPr marL="5062689" indent="0" algn="ctr">
              <a:buNone/>
            </a:lvl6pPr>
            <a:lvl7pPr marL="6075226" indent="0" algn="ctr">
              <a:buNone/>
            </a:lvl7pPr>
            <a:lvl8pPr marL="7087764" indent="0" algn="ctr">
              <a:buNone/>
            </a:lvl8pPr>
            <a:lvl9pPr marL="81003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7AB120-940A-404D-977A-7B982844B185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289958-A2FD-4AE2-8762-01CD631C1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36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AED67-3F7C-445D-A99B-C8EE707C3C34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8F73-8DB6-41E7-880D-F24B4E1E5E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52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4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3F1B0-1AC0-4939-BE3E-89001884F3FE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0A96-5444-4716-BD4D-7AD9C7538C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681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1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9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538" indent="0" algn="ctr">
              <a:buNone/>
            </a:lvl2pPr>
            <a:lvl3pPr marL="2025075" indent="0" algn="ctr">
              <a:buNone/>
            </a:lvl3pPr>
            <a:lvl4pPr marL="3037613" indent="0" algn="ctr">
              <a:buNone/>
            </a:lvl4pPr>
            <a:lvl5pPr marL="4050151" indent="0" algn="ctr">
              <a:buNone/>
            </a:lvl5pPr>
            <a:lvl6pPr marL="5062689" indent="0" algn="ctr">
              <a:buNone/>
            </a:lvl6pPr>
            <a:lvl7pPr marL="6075226" indent="0" algn="ctr">
              <a:buNone/>
            </a:lvl7pPr>
            <a:lvl8pPr marL="7087764" indent="0" algn="ctr">
              <a:buNone/>
            </a:lvl8pPr>
            <a:lvl9pPr marL="81003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7AB120-940A-404D-977A-7B982844B185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289958-A2FD-4AE2-8762-01CD631C1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520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3C036-346F-4A8D-8C41-E26123AC22AD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3E2D4-74D5-4425-9719-686DB9CBC4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869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664"/>
            <a:ext cx="11058007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3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1"/>
            <a:ext cx="7019925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3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3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9" y="7839992"/>
            <a:ext cx="4094956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3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3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6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9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9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3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80" y="1251251"/>
            <a:ext cx="6906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40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3" cy="1795904"/>
          </a:xfrm>
        </p:spPr>
        <p:txBody>
          <a:bodyPr lIns="166658" bIns="0"/>
          <a:lstStyle>
            <a:lvl1pPr marL="121504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23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3E7657-D3ED-48AA-8AE4-4D06379F8731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5132D4-72C4-4175-A06F-9FA1363093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179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800"/>
            <a:ext cx="21059775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69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8C44B5-98BE-46DE-A934-FDF4ECA1736D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79378E-BE13-4E85-99B3-24F031D93D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19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4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4998"/>
            <a:ext cx="10338954" cy="1175414"/>
          </a:xfrm>
        </p:spPr>
        <p:txBody>
          <a:bodyPr anchor="ctr"/>
          <a:lstStyle>
            <a:lvl1pPr marL="162006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4" cy="1175414"/>
          </a:xfrm>
        </p:spPr>
        <p:txBody>
          <a:bodyPr anchor="ctr"/>
          <a:lstStyle>
            <a:lvl1pPr marL="162006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7FDBE9-6475-42F5-A94D-9D11F025D48B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2108D4-166D-4609-A8A6-0E1E499BFC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594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7A45D-778A-450E-96C5-5D9A1A2838FC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8B0A0-FAF8-4108-A9DC-325D8C19C2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78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400B9-D683-46A5-B9B8-944A4C823DDE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15CAFD-721F-4A39-B754-695AAAD661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3578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666"/>
            <a:ext cx="21059775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665"/>
            <a:ext cx="6434931" cy="8399992"/>
          </a:xfrm>
        </p:spPr>
        <p:txBody>
          <a:bodyPr/>
          <a:lstStyle>
            <a:lvl1pPr marL="121504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67787-B998-4047-A35F-2ADE3191A257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D4422-7CA0-4709-9942-685FF1F5BA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32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3C036-346F-4A8D-8C41-E26123AC22AD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3E2D4-74D5-4425-9719-686DB9CBC4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249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4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5"/>
            <a:ext cx="24208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5"/>
            <a:ext cx="24208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558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548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3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4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3" cy="1259999"/>
          </a:xfrm>
        </p:spPr>
        <p:txBody>
          <a:bodyPr/>
          <a:lstStyle>
            <a:lvl1pPr marL="60753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A61D6D-C3CA-4F8E-92F3-9D9AC442608A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6F9757-DE5F-44E2-A591-12C990B4F0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859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AED67-3F7C-445D-A99B-C8EE707C3C34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8F73-8DB6-41E7-880D-F24B4E1E5E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384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4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3F1B0-1AC0-4939-BE3E-89001884F3FE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0A96-5444-4716-BD4D-7AD9C7538C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305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1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9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538" indent="0" algn="ctr">
              <a:buNone/>
            </a:lvl2pPr>
            <a:lvl3pPr marL="2025075" indent="0" algn="ctr">
              <a:buNone/>
            </a:lvl3pPr>
            <a:lvl4pPr marL="3037613" indent="0" algn="ctr">
              <a:buNone/>
            </a:lvl4pPr>
            <a:lvl5pPr marL="4050151" indent="0" algn="ctr">
              <a:buNone/>
            </a:lvl5pPr>
            <a:lvl6pPr marL="5062689" indent="0" algn="ctr">
              <a:buNone/>
            </a:lvl6pPr>
            <a:lvl7pPr marL="6075226" indent="0" algn="ctr">
              <a:buNone/>
            </a:lvl7pPr>
            <a:lvl8pPr marL="7087764" indent="0" algn="ctr">
              <a:buNone/>
            </a:lvl8pPr>
            <a:lvl9pPr marL="81003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5446F0-8769-4B2C-A7CF-B101ABBA4ADF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3A3DE2-DD88-480F-8593-67B0C82AB4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909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A8B59-483A-48B7-876F-3DB050C6700A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71CC-A747-495F-BF8B-E4B8C6A82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064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664"/>
            <a:ext cx="11058007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3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1"/>
            <a:ext cx="7019925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3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3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9" y="7839992"/>
            <a:ext cx="4094956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3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3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6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9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9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3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80" y="1251251"/>
            <a:ext cx="6906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40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3" cy="1795904"/>
          </a:xfrm>
        </p:spPr>
        <p:txBody>
          <a:bodyPr lIns="166658" bIns="0"/>
          <a:lstStyle>
            <a:lvl1pPr marL="121504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23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A426B-C4F2-47C1-89FC-199CCF8EA1AF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FC3232-E82F-47AB-A494-3CF89065B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0655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800"/>
            <a:ext cx="21059775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69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297AD3-D41C-4ED3-B777-82AE7FAB6094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E902E6-4CF9-42B7-AD98-B8E0B9ADA7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1104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4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4998"/>
            <a:ext cx="10338954" cy="1175414"/>
          </a:xfrm>
        </p:spPr>
        <p:txBody>
          <a:bodyPr anchor="ctr"/>
          <a:lstStyle>
            <a:lvl1pPr marL="162006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4" cy="1175414"/>
          </a:xfrm>
        </p:spPr>
        <p:txBody>
          <a:bodyPr anchor="ctr"/>
          <a:lstStyle>
            <a:lvl1pPr marL="162006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DA17A9-A782-413C-BC83-5DDA597B467F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957BBF-F8AB-4301-AC1D-C6F8FC6A62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984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65B8C-D559-4AA2-8084-479D0632BACE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5B6C4-B591-4E13-A2FB-5867B92D7D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672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A53078-C1E5-4C3F-ADE4-1D1F5E6513D5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ABFEC1-47A2-4BFF-A5AE-4490C87F6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07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664"/>
            <a:ext cx="11058007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373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3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1"/>
            <a:ext cx="7019925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3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3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9" y="7839992"/>
            <a:ext cx="4094956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3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3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6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9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9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3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>
              <a:defRPr/>
            </a:pPr>
            <a:endParaRPr lang="en-US" sz="4373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80" y="1251251"/>
            <a:ext cx="6906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40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3" cy="1795904"/>
          </a:xfrm>
        </p:spPr>
        <p:txBody>
          <a:bodyPr lIns="166658" bIns="0"/>
          <a:lstStyle>
            <a:lvl1pPr marL="121504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23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3E7657-D3ED-48AA-8AE4-4D06379F8731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5132D4-72C4-4175-A06F-9FA1363093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599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666"/>
            <a:ext cx="21059775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665"/>
            <a:ext cx="6434931" cy="8399992"/>
          </a:xfrm>
        </p:spPr>
        <p:txBody>
          <a:bodyPr/>
          <a:lstStyle>
            <a:lvl1pPr marL="121504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9F3CC-09AB-42EE-8068-D03EBA3CE429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6E16-82FF-49E3-9439-A4EB2028FF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0429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4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5"/>
            <a:ext cx="24208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5"/>
            <a:ext cx="24208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558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548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3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4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3" cy="1259999"/>
          </a:xfrm>
        </p:spPr>
        <p:txBody>
          <a:bodyPr/>
          <a:lstStyle>
            <a:lvl1pPr marL="60753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8A50C0-94B0-48AC-AF8E-7132775E8A0A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093BE3-14A7-4A96-B6B5-D4FCEEB324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3475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B4C1-1B13-49EF-97C6-FB0C1BF53237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18D38-A227-4AC4-96E4-C338DE19EC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220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4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6C7E8-8499-47D7-82CB-3FB134516C83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BEDE3-026C-4C14-9C3D-6BF48D6AB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4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800"/>
            <a:ext cx="21059775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69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8C44B5-98BE-46DE-A934-FDF4ECA1736D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79378E-BE13-4E85-99B3-24F031D93D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04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4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4998"/>
            <a:ext cx="10338954" cy="1175414"/>
          </a:xfrm>
        </p:spPr>
        <p:txBody>
          <a:bodyPr anchor="ctr"/>
          <a:lstStyle>
            <a:lvl1pPr marL="162006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4" cy="1175414"/>
          </a:xfrm>
        </p:spPr>
        <p:txBody>
          <a:bodyPr anchor="ctr"/>
          <a:lstStyle>
            <a:lvl1pPr marL="162006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7FDBE9-6475-42F5-A94D-9D11F025D48B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2108D4-166D-4609-A8A6-0E1E499BFC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24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7A45D-778A-450E-96C5-5D9A1A2838FC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8B0A0-FAF8-4108-A9DC-325D8C19C2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92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400B9-D683-46A5-B9B8-944A4C823DDE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15CAFD-721F-4A39-B754-695AAAD661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56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666"/>
            <a:ext cx="21059775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665"/>
            <a:ext cx="6434931" cy="8399992"/>
          </a:xfrm>
        </p:spPr>
        <p:txBody>
          <a:bodyPr/>
          <a:lstStyle>
            <a:lvl1pPr marL="121504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67787-B998-4047-A35F-2ADE3191A257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D4422-7CA0-4709-9942-685FF1F5BA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89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4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5"/>
            <a:ext cx="24208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5"/>
            <a:ext cx="24208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558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548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3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4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3" cy="1259999"/>
          </a:xfrm>
        </p:spPr>
        <p:txBody>
          <a:bodyPr/>
          <a:lstStyle>
            <a:lvl1pPr marL="60753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A61D6D-C3CA-4F8E-92F3-9D9AC442608A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6F9757-DE5F-44E2-A591-12C990B4F0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4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75" tIns="92588" rIns="185175" bIns="92588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C8A6AF-0959-44F3-AC50-1D684837334A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89156"/>
            <a:ext cx="116998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44C5A4C-9D2C-4322-A120-C2F9E3DAC7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6138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53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50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61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501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82" indent="-759403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342" indent="-6328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380" indent="-50626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510" indent="-506269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202" indent="-46408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891" indent="-46576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2157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423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689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75" tIns="92588" rIns="185175" bIns="92588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4C8A6AF-0959-44F3-AC50-1D684837334A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89156"/>
            <a:ext cx="116998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44C5A4C-9D2C-4322-A120-C2F9E3DAC7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5170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53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50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61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501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82" indent="-759403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342" indent="-6328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380" indent="-50626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510" indent="-506269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202" indent="-46408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891" indent="-46576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2157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423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689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>
              <a:defRPr/>
            </a:pPr>
            <a:endParaRPr lang="en-US" sz="4373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75" tIns="92588" rIns="185175" bIns="92588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D67B301-CB36-449B-9856-57250DCFE83A}" type="datetimeFigureOut">
              <a:rPr lang="en-US"/>
              <a:pPr>
                <a:defRPr/>
              </a:pPr>
              <a:t>1/26/2024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89156"/>
            <a:ext cx="116998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BD9A838-772A-41C5-A741-8ACE45D557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3661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53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50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61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501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82" indent="-759403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342" indent="-6328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380" indent="-50626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510" indent="-506269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202" indent="-46408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891" indent="-46576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2157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423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689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377" y="1851205"/>
            <a:ext cx="22838996" cy="8899165"/>
          </a:xfrm>
          <a:prstGeom prst="rect">
            <a:avLst/>
          </a:prstGeom>
        </p:spPr>
        <p:txBody>
          <a:bodyPr wrap="square" lIns="202498" tIns="101250" rIns="202498" bIns="101250">
            <a:spAutoFit/>
          </a:bodyPr>
          <a:lstStyle/>
          <a:p>
            <a:pPr algn="ctr">
              <a:defRPr/>
            </a:pP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Qari 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</a:t>
            </a:r>
            <a:r>
              <a:rPr lang="en-US" sz="155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</a:t>
            </a: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-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Tieni </a:t>
            </a:r>
            <a:r>
              <a:rPr lang="en-US" sz="155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Ittra</a:t>
            </a:r>
            <a:r>
              <a:rPr lang="en-US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ta’ </a:t>
            </a:r>
          </a:p>
          <a:p>
            <a:pPr algn="ctr">
              <a:defRPr/>
            </a:pPr>
            <a:r>
              <a:rPr lang="en-US" sz="155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San Pietru </a:t>
            </a:r>
          </a:p>
          <a:p>
            <a:pPr algn="ctr">
              <a:defRPr/>
            </a:pP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appostlu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2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Piet 1,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2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-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7</a:t>
            </a:r>
            <a:endParaRPr lang="en-GB" sz="10000" b="1" i="1" dirty="0">
              <a:solidFill>
                <a:srgbClr val="C00000"/>
              </a:solidFill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969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504560" y="1427218"/>
            <a:ext cx="22390629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Int li tgħix </a:t>
            </a:r>
            <a:endParaRPr lang="en-GB" sz="155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għall-kenn tal-Għoli,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 tgħammar għad-dell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ta’ dak li jista’ kollox,</a:t>
            </a:r>
          </a:p>
        </p:txBody>
      </p:sp>
    </p:spTree>
    <p:extLst>
      <p:ext uri="{BB962C8B-B14F-4D97-AF65-F5344CB8AC3E}">
        <p14:creationId xmlns:p14="http://schemas.microsoft.com/office/powerpoint/2010/main" val="1397135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504560" y="1427218"/>
            <a:ext cx="22390629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għid lill-Mulej: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“Kenn tiegħi u qawwa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tiegħi int, Alla tiegħi,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 fik nittama.” </a:t>
            </a:r>
          </a:p>
        </p:txBody>
      </p:sp>
    </p:spTree>
    <p:extLst>
      <p:ext uri="{BB962C8B-B14F-4D97-AF65-F5344CB8AC3E}">
        <p14:creationId xmlns:p14="http://schemas.microsoft.com/office/powerpoint/2010/main" val="1736461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80377" y="3858915"/>
            <a:ext cx="22838996" cy="505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fi-FI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 tiegħi,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 </a:t>
            </a:r>
            <a:r>
              <a:rPr 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fik</a:t>
            </a:r>
            <a:r>
              <a:rPr lang="fi-FI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nittama</a:t>
            </a:r>
          </a:p>
        </p:txBody>
      </p:sp>
    </p:spTree>
    <p:extLst>
      <p:ext uri="{BB962C8B-B14F-4D97-AF65-F5344CB8AC3E}">
        <p14:creationId xmlns:p14="http://schemas.microsoft.com/office/powerpoint/2010/main" val="2761555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80377" y="1427218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</a:t>
            </a: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 tħabbeb miegħi,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 neħilsu;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la għaraf ismi,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 nħarsu.</a:t>
            </a:r>
          </a:p>
        </p:txBody>
      </p:sp>
    </p:spTree>
    <p:extLst>
      <p:ext uri="{BB962C8B-B14F-4D97-AF65-F5344CB8AC3E}">
        <p14:creationId xmlns:p14="http://schemas.microsoft.com/office/powerpoint/2010/main" val="3826979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80377" y="1427218"/>
            <a:ext cx="22838996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 jsejjaħli,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jiena nwieġbu;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miegħu nkun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fid-dwejjaq tiegħu.</a:t>
            </a:r>
          </a:p>
        </p:txBody>
      </p:sp>
    </p:spTree>
    <p:extLst>
      <p:ext uri="{BB962C8B-B14F-4D97-AF65-F5344CB8AC3E}">
        <p14:creationId xmlns:p14="http://schemas.microsoft.com/office/powerpoint/2010/main" val="1030329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80377" y="3701426"/>
            <a:ext cx="22838996" cy="505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fi-FI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 tiegħi,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 </a:t>
            </a:r>
            <a:r>
              <a:rPr 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fik</a:t>
            </a:r>
            <a:r>
              <a:rPr lang="fi-FI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nittama</a:t>
            </a:r>
          </a:p>
        </p:txBody>
      </p:sp>
    </p:spTree>
    <p:extLst>
      <p:ext uri="{BB962C8B-B14F-4D97-AF65-F5344CB8AC3E}">
        <p14:creationId xmlns:p14="http://schemas.microsoft.com/office/powerpoint/2010/main" val="3237596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414633" y="2619852"/>
            <a:ext cx="22570483" cy="736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Neħilsu u nerfagħlu ġieħu;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b’għomor twil nimlieh,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nurih is-salvazzjoni tiegħi.</a:t>
            </a:r>
          </a:p>
        </p:txBody>
      </p:sp>
    </p:spTree>
    <p:extLst>
      <p:ext uri="{BB962C8B-B14F-4D97-AF65-F5344CB8AC3E}">
        <p14:creationId xmlns:p14="http://schemas.microsoft.com/office/powerpoint/2010/main" val="3630537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80377" y="3858915"/>
            <a:ext cx="22838996" cy="505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fi-FI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 tiegħi,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 </a:t>
            </a:r>
            <a:r>
              <a:rPr lang="mt-MT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fik</a:t>
            </a:r>
            <a:r>
              <a:rPr lang="fi-FI" sz="15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nittama</a:t>
            </a:r>
          </a:p>
        </p:txBody>
      </p:sp>
    </p:spTree>
    <p:extLst>
      <p:ext uri="{BB962C8B-B14F-4D97-AF65-F5344CB8AC3E}">
        <p14:creationId xmlns:p14="http://schemas.microsoft.com/office/powerpoint/2010/main" val="3237596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0" y="5171160"/>
            <a:ext cx="23399749" cy="25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Hallelujah, Hallelujah  </a:t>
            </a:r>
          </a:p>
        </p:txBody>
      </p:sp>
    </p:spTree>
    <p:extLst>
      <p:ext uri="{BB962C8B-B14F-4D97-AF65-F5344CB8AC3E}">
        <p14:creationId xmlns:p14="http://schemas.microsoft.com/office/powerpoint/2010/main" val="1134949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466627" y="179314"/>
            <a:ext cx="2239448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Ġesù Kristu, ix-xhud fidil,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il-Kbir fost il-mejtin, ħabbna u ħallna minn dnubietna bis-saħħa ta’ demmu.</a:t>
            </a:r>
          </a:p>
        </p:txBody>
      </p:sp>
    </p:spTree>
    <p:extLst>
      <p:ext uri="{BB962C8B-B14F-4D97-AF65-F5344CB8AC3E}">
        <p14:creationId xmlns:p14="http://schemas.microsoft.com/office/powerpoint/2010/main" val="70553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145839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Grazzja lilkom u sliem bil kotra, bis-saħħa tal-għarfien sħiħ tagħkom ta’ Alla u ta’ Ġesù Sidna.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Is-segħta tiegħu ta’ Alla</a:t>
            </a:r>
          </a:p>
        </p:txBody>
      </p:sp>
    </p:spTree>
    <p:extLst>
      <p:ext uri="{BB962C8B-B14F-4D97-AF65-F5344CB8AC3E}">
        <p14:creationId xmlns:p14="http://schemas.microsoft.com/office/powerpoint/2010/main" val="3807701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0" y="5171160"/>
            <a:ext cx="23399749" cy="2589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Hallelujah, Hallelujah  </a:t>
            </a:r>
          </a:p>
        </p:txBody>
      </p:sp>
    </p:spTree>
    <p:extLst>
      <p:ext uri="{BB962C8B-B14F-4D97-AF65-F5344CB8AC3E}">
        <p14:creationId xmlns:p14="http://schemas.microsoft.com/office/powerpoint/2010/main" val="6946663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87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endParaRPr lang="en-US" sz="4373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80377" y="1860131"/>
            <a:ext cx="22838996" cy="889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/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Qari mill-Evan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el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skont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San 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Mark</a:t>
            </a:r>
          </a:p>
          <a:p>
            <a:pPr algn="ctr"/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Mk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12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en-GB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-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12</a:t>
            </a:r>
            <a:endParaRPr lang="en-GB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Glorja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lilek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19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1427218"/>
            <a:ext cx="22610512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mt-MT" sz="15500" dirty="0">
                <a:solidFill>
                  <a:schemeClr val="bg1"/>
                </a:solidFill>
                <a:latin typeface="Times New Roman" panose="02020603050405020304" pitchFamily="18" charset="0"/>
              </a:rPr>
              <a:t>F’dak iż-żmien, Ġesù beda jkellem lill-qassisin, </a:t>
            </a:r>
          </a:p>
          <a:p>
            <a:pPr eaLnBrk="1" hangingPunct="1">
              <a:defRPr/>
            </a:pPr>
            <a:r>
              <a:rPr lang="mt-MT" sz="15500" dirty="0">
                <a:solidFill>
                  <a:schemeClr val="bg1"/>
                </a:solidFill>
                <a:latin typeface="Times New Roman" panose="02020603050405020304" pitchFamily="18" charset="0"/>
              </a:rPr>
              <a:t>lill-kittieba u lix-xjuħ </a:t>
            </a:r>
          </a:p>
          <a:p>
            <a:pPr eaLnBrk="1" hangingPunct="1">
              <a:defRPr/>
            </a:pPr>
            <a:r>
              <a:rPr lang="mt-MT" sz="15500" dirty="0">
                <a:solidFill>
                  <a:schemeClr val="bg1"/>
                </a:solidFill>
                <a:latin typeface="Times New Roman" panose="02020603050405020304" pitchFamily="18" charset="0"/>
              </a:rPr>
              <a:t>tal-poplu bil-parabboli:</a:t>
            </a:r>
          </a:p>
        </p:txBody>
      </p:sp>
    </p:spTree>
    <p:extLst>
      <p:ext uri="{BB962C8B-B14F-4D97-AF65-F5344CB8AC3E}">
        <p14:creationId xmlns:p14="http://schemas.microsoft.com/office/powerpoint/2010/main" val="1637868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217847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“Kien hemm raġel li ħawwel għalqa bid-dwieli; tella’ ħajt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tas-sejjieħ madwarha, ħaffer </a:t>
            </a:r>
            <a:r>
              <a:rPr lang="mt-MT" sz="155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magħsar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fiha, bnielha torri, u</a:t>
            </a:r>
          </a:p>
        </p:txBody>
      </p:sp>
    </p:spTree>
    <p:extLst>
      <p:ext uri="{BB962C8B-B14F-4D97-AF65-F5344CB8AC3E}">
        <p14:creationId xmlns:p14="http://schemas.microsoft.com/office/powerpoint/2010/main" val="39231275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217847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qabbilha lil xi bdiewa.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U siefer f’art oħra.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Meta wasal iż-żmien, bagħat qaddej għand dawk il-bdiewa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biex jiġborlu</a:t>
            </a:r>
          </a:p>
        </p:txBody>
      </p:sp>
    </p:spTree>
    <p:extLst>
      <p:ext uri="{BB962C8B-B14F-4D97-AF65-F5344CB8AC3E}">
        <p14:creationId xmlns:p14="http://schemas.microsoft.com/office/powerpoint/2010/main" val="20516435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7918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mingħandhom is-sehem li kien imiss lilu mill-frott tal-għalqa. Iżda huma qabduh, sawtuh, u bagħtuh lura idu f’idu. </a:t>
            </a:r>
          </a:p>
        </p:txBody>
      </p:sp>
    </p:spTree>
    <p:extLst>
      <p:ext uri="{BB962C8B-B14F-4D97-AF65-F5344CB8AC3E}">
        <p14:creationId xmlns:p14="http://schemas.microsoft.com/office/powerpoint/2010/main" val="2511196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289855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Raġa’ bagħtilhom qaddej ieħor, u lil dan ukoll tawh fuq rasu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u ġiebu ruħhom ħażin ħafna miegħu.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Bagħtilhom ieħor, u lil dan</a:t>
            </a:r>
          </a:p>
        </p:txBody>
      </p:sp>
    </p:spTree>
    <p:extLst>
      <p:ext uri="{BB962C8B-B14F-4D97-AF65-F5344CB8AC3E}">
        <p14:creationId xmlns:p14="http://schemas.microsoft.com/office/powerpoint/2010/main" val="3445840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217847"/>
            <a:ext cx="22538503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qatluh. Hekk ukoll bosta oħrajn; lil xi wħud minnhom sawtuhom, u lil xi oħrajn qatluhom. Kien baqagħlu wieħed ieħor, </a:t>
            </a:r>
          </a:p>
        </p:txBody>
      </p:sp>
    </p:spTree>
    <p:extLst>
      <p:ext uri="{BB962C8B-B14F-4D97-AF65-F5344CB8AC3E}">
        <p14:creationId xmlns:p14="http://schemas.microsoft.com/office/powerpoint/2010/main" val="4255679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289855"/>
            <a:ext cx="22610511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ibnu l-għażiż.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Fl-aħħar bagħtilhom lilu.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‘Minn ibni jistħu!’ qal. Iżda dawk il-bdiewa bdew jgħidu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bejniethom: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439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217847"/>
            <a:ext cx="22610511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‘Ara l-werriet! Ejjew noqtluh u l-wirt tiegħu jaqa’ fuqna.’ Qabduh u qatluh, u xeħtuh barra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mill-għalqa.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7235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94619" y="334850"/>
            <a:ext cx="22610512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tatna dak kollu li hu meħtieġ għall-ħajja u </a:t>
            </a:r>
            <a:endParaRPr lang="en-GB" sz="155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t-tieba, billi għarrfitna ’l Dak li sejħilna għall-glorja u l-qawwa tiegħu nnifsu. </a:t>
            </a:r>
            <a:endParaRPr lang="en-GB" sz="155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7446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22611" y="217847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X’jagħmel sid l-għalqa? Jiġi u jeqred il-bdiewa, u </a:t>
            </a:r>
            <a:endParaRPr lang="en-GB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l-għalqa jqabbilha lil</a:t>
            </a:r>
            <a:r>
              <a:rPr lang="en-GB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ħaddieħor. Anqas din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l-Iskrittura ma qrajtu:</a:t>
            </a:r>
          </a:p>
        </p:txBody>
      </p:sp>
    </p:spTree>
    <p:extLst>
      <p:ext uri="{BB962C8B-B14F-4D97-AF65-F5344CB8AC3E}">
        <p14:creationId xmlns:p14="http://schemas.microsoft.com/office/powerpoint/2010/main" val="35646282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4619" y="217847"/>
            <a:ext cx="22538504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‘Il-ġebla li warrbu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l-bennejja saret il-ġebla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tax-xewka; bis-saħħa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tal-Mulej seħħ dan; ħaġa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tal-għaġeb f’għajnejna’”</a:t>
            </a:r>
          </a:p>
        </p:txBody>
      </p:sp>
    </p:spTree>
    <p:extLst>
      <p:ext uri="{BB962C8B-B14F-4D97-AF65-F5344CB8AC3E}">
        <p14:creationId xmlns:p14="http://schemas.microsoft.com/office/powerpoint/2010/main" val="20387898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502631" y="1427218"/>
            <a:ext cx="22394488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mt-MT" sz="15500" dirty="0">
                <a:solidFill>
                  <a:schemeClr val="bg1"/>
                </a:solidFill>
                <a:latin typeface="Times New Roman" panose="02020603050405020304" pitchFamily="18" charset="0"/>
              </a:rPr>
              <a:t>Huma riedu kieku jaqbduh taħt idejhom, għax fehmu li dik il-parabbola kien qalha għalihom; </a:t>
            </a:r>
          </a:p>
        </p:txBody>
      </p:sp>
    </p:spTree>
    <p:extLst>
      <p:ext uri="{BB962C8B-B14F-4D97-AF65-F5344CB8AC3E}">
        <p14:creationId xmlns:p14="http://schemas.microsoft.com/office/powerpoint/2010/main" val="32609409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250603" y="3812487"/>
            <a:ext cx="22394488" cy="4975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mt-MT" sz="15500" dirty="0">
                <a:solidFill>
                  <a:schemeClr val="bg1"/>
                </a:solidFill>
                <a:latin typeface="Times New Roman" panose="02020603050405020304" pitchFamily="18" charset="0"/>
              </a:rPr>
              <a:t>imma beżgħu min-nies, u għalhekk ħallewh u telqu.</a:t>
            </a:r>
          </a:p>
        </p:txBody>
      </p:sp>
    </p:spTree>
    <p:extLst>
      <p:ext uri="{BB962C8B-B14F-4D97-AF65-F5344CB8AC3E}">
        <p14:creationId xmlns:p14="http://schemas.microsoft.com/office/powerpoint/2010/main" val="1136458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87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>
              <a:defRPr/>
            </a:pPr>
            <a:endParaRPr lang="en-US" sz="4373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516611" y="4036725"/>
            <a:ext cx="22443727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2574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2458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244833"/>
            <a:ext cx="22682520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Bis-saħħa ta’ dawn huwa tana l-egħżeż u l-akbar ġid li kien wegħedna, biex bih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wara li tkunu ħlistu </a:t>
            </a:r>
            <a:endParaRPr lang="en-GB" sz="155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mit-taħsir li hawn fid-dinja</a:t>
            </a:r>
          </a:p>
        </p:txBody>
      </p:sp>
    </p:spTree>
    <p:extLst>
      <p:ext uri="{BB962C8B-B14F-4D97-AF65-F5344CB8AC3E}">
        <p14:creationId xmlns:p14="http://schemas.microsoft.com/office/powerpoint/2010/main" val="1219174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1427218"/>
            <a:ext cx="22754528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ħtija tal-ġibdiet ħżiena - tissieħbu fin-natura ta’ Alla.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Għalhekk, mela, kunu ħerqana biex iżżidu</a:t>
            </a:r>
          </a:p>
        </p:txBody>
      </p:sp>
    </p:spTree>
    <p:extLst>
      <p:ext uri="{BB962C8B-B14F-4D97-AF65-F5344CB8AC3E}">
        <p14:creationId xmlns:p14="http://schemas.microsoft.com/office/powerpoint/2010/main" val="4004705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250603" y="217847"/>
            <a:ext cx="22754528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mal-fidi l-virtù, </a:t>
            </a:r>
            <a:endParaRPr lang="en-GB" sz="155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mal-virtù l-għerf; </a:t>
            </a:r>
            <a:endParaRPr lang="en-GB" sz="155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mal-għerf ir-rażna; </a:t>
            </a:r>
            <a:endParaRPr lang="en-GB" sz="155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mar-rażna s-sabar; </a:t>
            </a:r>
            <a:endParaRPr lang="en-GB" sz="155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mas-sabar it-tieba; </a:t>
            </a:r>
            <a:endParaRPr lang="en-GB" sz="155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223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322611" y="1427218"/>
            <a:ext cx="22754528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mat-tieba l-ħbiberija </a:t>
            </a:r>
            <a:endParaRPr lang="en-GB" sz="155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tal-aħwa;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mal-ħbiberija tal-aħwa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5500" dirty="0">
                <a:solidFill>
                  <a:prstClr val="black"/>
                </a:solidFill>
                <a:latin typeface="Times New Roman" panose="02020603050405020304" pitchFamily="18" charset="0"/>
              </a:rPr>
              <a:t>l-imħabba.</a:t>
            </a:r>
          </a:p>
        </p:txBody>
      </p:sp>
    </p:spTree>
    <p:extLst>
      <p:ext uri="{BB962C8B-B14F-4D97-AF65-F5344CB8AC3E}">
        <p14:creationId xmlns:p14="http://schemas.microsoft.com/office/powerpoint/2010/main" val="259825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288072" y="3937660"/>
            <a:ext cx="20412353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02498" tIns="101250" rIns="202498" bIns="10125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Il-Kelma tal-Mulej</a:t>
            </a:r>
            <a:br>
              <a:rPr lang="mt-MT" sz="15500" b="1" dirty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</a:b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R/.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Arial" pitchFamily="34" charset="0"/>
              </a:rPr>
              <a:t>Irroddu ħajr lil Alla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58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80377" y="3775129"/>
            <a:ext cx="22838996" cy="505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./ </a:t>
            </a:r>
            <a:r>
              <a:rPr lang="fi-FI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 tiegħi,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i-FI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fik</a:t>
            </a:r>
            <a:r>
              <a:rPr lang="fi-FI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nittama</a:t>
            </a: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1448164" y="453852"/>
            <a:ext cx="19622306" cy="25897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139700">
              <a:srgbClr val="FFFF00">
                <a:alpha val="40000"/>
              </a:srgbClr>
            </a:glow>
            <a:outerShdw blurRad="558800" dist="35921" dir="2700000" algn="ctr" rotWithShape="0">
              <a:schemeClr val="tx1"/>
            </a:outerShdw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Salm Responsorjali 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057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</TotalTime>
  <Words>543</Words>
  <Application>Microsoft Office PowerPoint</Application>
  <PresentationFormat>Custom</PresentationFormat>
  <Paragraphs>87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4_Metro</vt:lpstr>
      <vt:lpstr>5_Metro</vt:lpstr>
      <vt:lpstr>6_Metro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L-Ewwel Ġimgħa</dc:title>
  <dc:creator>Alfred Caruana</dc:creator>
  <cp:lastModifiedBy>Alfred Caruan a</cp:lastModifiedBy>
  <cp:revision>96</cp:revision>
  <dcterms:created xsi:type="dcterms:W3CDTF">2012-07-19T16:49:39Z</dcterms:created>
  <dcterms:modified xsi:type="dcterms:W3CDTF">2024-01-26T07:04:37Z</dcterms:modified>
</cp:coreProperties>
</file>