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notesMasterIdLst>
    <p:notesMasterId r:id="rId39"/>
  </p:notesMasterIdLst>
  <p:sldIdLst>
    <p:sldId id="398" r:id="rId3"/>
    <p:sldId id="342" r:id="rId4"/>
    <p:sldId id="830" r:id="rId5"/>
    <p:sldId id="831" r:id="rId6"/>
    <p:sldId id="832" r:id="rId7"/>
    <p:sldId id="833" r:id="rId8"/>
    <p:sldId id="834" r:id="rId9"/>
    <p:sldId id="835" r:id="rId10"/>
    <p:sldId id="836" r:id="rId11"/>
    <p:sldId id="837" r:id="rId12"/>
    <p:sldId id="838" r:id="rId13"/>
    <p:sldId id="839" r:id="rId14"/>
    <p:sldId id="840" r:id="rId15"/>
    <p:sldId id="395" r:id="rId16"/>
    <p:sldId id="396" r:id="rId17"/>
    <p:sldId id="640" r:id="rId18"/>
    <p:sldId id="841" r:id="rId19"/>
    <p:sldId id="355" r:id="rId20"/>
    <p:sldId id="356" r:id="rId21"/>
    <p:sldId id="842" r:id="rId22"/>
    <p:sldId id="358" r:id="rId23"/>
    <p:sldId id="800" r:id="rId24"/>
    <p:sldId id="843" r:id="rId25"/>
    <p:sldId id="801" r:id="rId26"/>
    <p:sldId id="607" r:id="rId27"/>
    <p:sldId id="402" r:id="rId28"/>
    <p:sldId id="848" r:id="rId29"/>
    <p:sldId id="755" r:id="rId30"/>
    <p:sldId id="363" r:id="rId31"/>
    <p:sldId id="364" r:id="rId32"/>
    <p:sldId id="844" r:id="rId33"/>
    <p:sldId id="845" r:id="rId34"/>
    <p:sldId id="846" r:id="rId35"/>
    <p:sldId id="847" r:id="rId36"/>
    <p:sldId id="405" r:id="rId37"/>
    <p:sldId id="371" r:id="rId38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90" y="624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7929-B8A3-448D-8721-5BFA3845A564}" type="datetimeFigureOut">
              <a:rPr lang="mt-MT" smtClean="0"/>
              <a:pPr/>
              <a:t>26/01/2024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9913" y="1143000"/>
            <a:ext cx="5718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5804F-3AD4-4E14-B6EE-A682EC71CD34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3385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1/26/2024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</a:t>
            </a:r>
            <a:r>
              <a:rPr lang="en-GB" sz="1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Ewwel</a:t>
            </a:r>
            <a:r>
              <a:rPr lang="en-GB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GB" sz="1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sv-SE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tas-Slaten</a:t>
            </a: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Slaten 17, 7-16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ġibhieli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ibnek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din hi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tal-Mulej, Alla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ġarra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dqiq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7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tintemm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qatt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taż-żejt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jitbattalx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sa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dakinhar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l-Mulej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jibgħat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ix-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xita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pajjiż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”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marret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għamlet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kif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6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jieklu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hi u hu,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ġarra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dqiq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ntemmitx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taż-żejt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tbattalx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kif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3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727" y="3811003"/>
            <a:ext cx="22645846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permezz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0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608" y="4715818"/>
            <a:ext cx="2239448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Ixħet fuqna, Mulej, id-dawl ta’ wiċċek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551150" y="1425735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Weġibni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meta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nsejjaħlek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Alla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tal-ġustizzja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oħroġni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fil-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wisa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’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meta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nkun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imdejjaq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551150" y="179314"/>
            <a:ext cx="2250297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ħenn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għalija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isma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’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talbi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Intom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bnedmin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kemm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se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ddumu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twebbsu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qalbkom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tħobbu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frugħa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tfittxu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gideb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031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3827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Ixħet fuqna, Mulej, id-dawl ta’ wiċċek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425735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Kunu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afu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li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wera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tieba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kbira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miegħi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jismagħni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meta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nsejjaħlu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jinħeba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ħdejn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ftit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nixef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għax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kinitx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għamlet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xita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425735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Triegħdu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bil-biża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’, u la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tidinbux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aħsbu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f’qalbkom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billejl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isktu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68436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Ixħet fuqna, Mulej, id-dawl ta’ wiċċek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9139" y="1425735"/>
            <a:ext cx="23353712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Ħafna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jgħidu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“Min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jurina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r-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risq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?”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Ixħet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id-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dawl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wiċċek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264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5671" y="2618369"/>
            <a:ext cx="23353712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Int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nissilt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hena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f’qalbi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aktar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mill-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kotra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tal-qamħ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inbid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tagħhom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340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it-I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Ixħet fuqna, Mulej, id-dawl ta’ wiċċek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48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93" y="2618369"/>
            <a:ext cx="23353713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Hekk għandu jiddi d-dawl tagħkom quddiem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il-bnedmin,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-1" y="1259434"/>
            <a:ext cx="23353713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biex jaraw l-għemejjel tajba tagħkom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jagħtu glorja lil Missierkom.</a:t>
            </a:r>
            <a:endParaRPr lang="nl-NL" sz="15500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88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94605" y="1810456"/>
            <a:ext cx="22766089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Mattew</a:t>
            </a:r>
            <a:endParaRPr lang="en-GB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Mt 5, 13-16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pajjiż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“Qum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f’Sarefta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Sidon,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oqgħod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ikkmandajt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40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51322"/>
            <a:ext cx="22610512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Ġesù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-art.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jaqta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jerġa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togħma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51322"/>
            <a:ext cx="22610512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tajjeb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xejn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iżjed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ħlief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jintrema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barra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jintrifes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Intom id-dawl 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Belt li tkun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qiegħda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fuq</a:t>
            </a:r>
          </a:p>
        </p:txBody>
      </p:sp>
    </p:spTree>
    <p:extLst>
      <p:ext uri="{BB962C8B-B14F-4D97-AF65-F5344CB8AC3E}">
        <p14:creationId xmlns:p14="http://schemas.microsoft.com/office/powerpoint/2010/main" val="1009231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51322"/>
            <a:ext cx="22610512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muntanja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tistax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tinħeba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Anqas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jixegħlu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musbieħ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jqegħduh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taħt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siegħ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iżda fuq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imnara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21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1600" y="251322"/>
            <a:ext cx="22610512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idawwal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kull min ikun fid-dar. Hekk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jiddi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d-dawl tagħkom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bnedmin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jaraw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għemejjel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tagħkom</a:t>
            </a:r>
          </a:p>
        </p:txBody>
      </p:sp>
    </p:spTree>
    <p:extLst>
      <p:ext uri="{BB962C8B-B14F-4D97-AF65-F5344CB8AC3E}">
        <p14:creationId xmlns:p14="http://schemas.microsoft.com/office/powerpoint/2010/main" val="3045002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72394" y="2618369"/>
            <a:ext cx="22610512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hu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fis-smewwiet”.</a:t>
            </a:r>
          </a:p>
        </p:txBody>
      </p:sp>
    </p:spTree>
    <p:extLst>
      <p:ext uri="{BB962C8B-B14F-4D97-AF65-F5344CB8AC3E}">
        <p14:creationId xmlns:p14="http://schemas.microsoft.com/office/powerpoint/2010/main" val="2088532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37701" y="3734853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armla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titimgħek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rħielha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Sarefta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Kif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ħdejn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il-belt,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armla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7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tiġbor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ħatab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sejħilha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jogħġbok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ġibli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f’bieqja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belgħa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x’nixrob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9718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Hi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sejħilha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Ġibli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jogħġbok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kisra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ħobż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f’idek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256454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wieġbet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Daqskemm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ma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għandi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xejn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maħbuż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qabda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dqiq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f’ġarra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ftit</a:t>
            </a:r>
            <a:endParaRPr lang="en-US" sz="15500" b="1" i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1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żej</a:t>
            </a:r>
            <a:r>
              <a:rPr lang="en-US" sz="15500" b="1" i="1" spc="-300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sz="15500" b="1" i="1" spc="-3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kus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kulma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baqagħli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Ara,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qiegħda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niġbor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biċċtejn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ħatab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nħejji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xi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ħaġa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għalija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ibni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u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mbagħad</a:t>
            </a:r>
            <a:endParaRPr lang="en-US" sz="15500" b="1" i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nikluha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mmutu</a:t>
            </a:r>
            <a:r>
              <a:rPr lang="en-US" sz="155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wieġeb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“La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tibżax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kif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għedtli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qabel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ftira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żgħira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10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577</Words>
  <Application>Microsoft Office PowerPoint</Application>
  <PresentationFormat>Custom</PresentationFormat>
  <Paragraphs>68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75</cp:revision>
  <dcterms:created xsi:type="dcterms:W3CDTF">2012-07-21T16:47:17Z</dcterms:created>
  <dcterms:modified xsi:type="dcterms:W3CDTF">2024-01-26T07:18:41Z</dcterms:modified>
</cp:coreProperties>
</file>