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395" r:id="rId13"/>
    <p:sldId id="396" r:id="rId14"/>
    <p:sldId id="354" r:id="rId15"/>
    <p:sldId id="444" r:id="rId16"/>
    <p:sldId id="355" r:id="rId17"/>
    <p:sldId id="356" r:id="rId18"/>
    <p:sldId id="445" r:id="rId19"/>
    <p:sldId id="358" r:id="rId20"/>
    <p:sldId id="359" r:id="rId21"/>
    <p:sldId id="446" r:id="rId22"/>
    <p:sldId id="360" r:id="rId23"/>
    <p:sldId id="406" r:id="rId24"/>
    <p:sldId id="402" r:id="rId25"/>
    <p:sldId id="407" r:id="rId26"/>
    <p:sldId id="363" r:id="rId27"/>
    <p:sldId id="364" r:id="rId28"/>
    <p:sldId id="447" r:id="rId29"/>
    <p:sldId id="448" r:id="rId30"/>
    <p:sldId id="449" r:id="rId31"/>
    <p:sldId id="450" r:id="rId32"/>
    <p:sldId id="405" r:id="rId33"/>
    <p:sldId id="371" r:id="rId34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10" y="102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1/23/2024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3353713" cy="1259998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mill-Ewwel Ittra ta’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Pietru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Appostlu</a:t>
            </a:r>
            <a:endParaRPr lang="mt-MT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Piet 1, 10-16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4727" y="3491682"/>
            <a:ext cx="22645846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Kunu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qaddisin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qaddis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1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214" y="4499794"/>
            <a:ext cx="22717283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Għarraf il-Mulej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is-salvazzjoni tiegħu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5696" y="97140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5371" y="1115418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Għannu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għanja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ġdida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għamel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ħwejjeġ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tal-għaġeb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04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2267546"/>
            <a:ext cx="2250297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Ġibitlu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r-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rebħa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leminija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d-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driegħ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imqaddes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6380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443608" y="3347666"/>
            <a:ext cx="2225047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Għarraf il-Mulej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tiegħu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187426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Għarraf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salvazzjoni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f’għajnejn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ġnus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wera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ġustizzja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2411562"/>
            <a:ext cx="22636464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Ftakar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fit-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tieba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fedeltà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mal-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poplu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Iżrael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570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71600" y="3419674"/>
            <a:ext cx="22322480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Għarraf il-Mulej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tiegħu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80406" y="1231996"/>
            <a:ext cx="22394488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L-art kollha, minn tarf għall-ieħor,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rat is-salvazzjoni ta’ Alla tagħna.</a:t>
            </a:r>
          </a:p>
        </p:txBody>
      </p:sp>
    </p:spTree>
    <p:extLst>
      <p:ext uri="{BB962C8B-B14F-4D97-AF65-F5344CB8AC3E}">
        <p14:creationId xmlns:p14="http://schemas.microsoft.com/office/powerpoint/2010/main" val="193096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Għeżież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il-profeti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ħabbru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grazzja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tingħata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lilkom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stħarrġu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tkixxfu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din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salvazzjoni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80406" y="1187426"/>
            <a:ext cx="22394488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Għajtu bil-ferħ lill-Mulej fl-art kollha,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infexxu fil-hena, ifirħu u għannu!</a:t>
            </a:r>
          </a:p>
        </p:txBody>
      </p:sp>
    </p:spTree>
    <p:extLst>
      <p:ext uri="{BB962C8B-B14F-4D97-AF65-F5344CB8AC3E}">
        <p14:creationId xmlns:p14="http://schemas.microsoft.com/office/powerpoint/2010/main" val="2338587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" y="3275658"/>
            <a:ext cx="23353713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Għarraf il-Mulej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tiegħu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6"/>
            <a:ext cx="414943" cy="82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3" tIns="102717" rIns="205433" bIns="10271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5692"/>
            <a:ext cx="23353713" cy="285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3" tIns="102717" rIns="205433" bIns="102717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01722" y="10987263"/>
            <a:ext cx="340826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841" y="233101"/>
            <a:ext cx="22489617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Infaħħrek, Missier, Sid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is-sema u l-art,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inti dawn il-ħwejjeġ tas-Saltna wrejthom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liċ-ċkejknin.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6"/>
            <a:ext cx="414943" cy="82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3" tIns="102717" rIns="205433" bIns="10271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5692"/>
            <a:ext cx="23353713" cy="285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3" tIns="102717" rIns="205433" bIns="102717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01722" y="10987263"/>
            <a:ext cx="340826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811250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Mk 10, 28-31</a:t>
            </a:r>
            <a:endParaRPr lang="mt-MT" sz="10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107306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F’dak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qabeż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Pietru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Ġesù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Tajjeb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ħallejna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warajk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Ġesù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107306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Evanġelju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jħallu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darhom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ommhom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70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107306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jew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jew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għelieqi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issa,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f’din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stess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jirċevix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35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107306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 mitt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darba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iktar,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djar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subien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ommijiet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għelieqi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flimkien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persekuzzjonijiet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1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jitkixxfu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l-mod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f’liema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qiegħed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jaħseb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Ispirtu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Kristu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jixhdilhom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qabel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77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87623" y="1115418"/>
            <a:ext cx="22084055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fiż-żmien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ħafna li huma tal-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aħħar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tal-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aħħar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6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tbatijiet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Kristu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glorji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jiġu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warajhom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mgħarraf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mhux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għalihom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infushom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għalikom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9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jħabbru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imxandar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lilkom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dawk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bil-qawwa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tal-Ispirtu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mibgħut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3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mis-sema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qegħdin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jagħtukom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Evanġelju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Dawn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ħwejjeġ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anġli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stess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jixtiequ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jifhmuhom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sewwa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mħażżmin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fir-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ruħ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rżina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f’kollox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ittamaw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għalkollox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grazzja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tingħatalkom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jidher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2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Ġesù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Kristu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Bħala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wlied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ubbidjenti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tgħixux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skont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il-ġibdiet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qabel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għadkom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tgħixu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fl-injuranza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tagħkom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5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bħalma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qaddis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sejħilkom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ukoll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qaddisin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fl-imġiba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tagħkom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miktub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59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451</Words>
  <Application>Microsoft Office PowerPoint</Application>
  <PresentationFormat>Custom</PresentationFormat>
  <Paragraphs>64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Charles Busuttil</dc:creator>
  <cp:lastModifiedBy>Alfred Caruan a</cp:lastModifiedBy>
  <cp:revision>49</cp:revision>
  <dcterms:created xsi:type="dcterms:W3CDTF">2012-07-21T16:47:17Z</dcterms:created>
  <dcterms:modified xsi:type="dcterms:W3CDTF">2024-01-23T05:32:44Z</dcterms:modified>
</cp:coreProperties>
</file>