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35"/>
  </p:notesMasterIdLst>
  <p:sldIdLst>
    <p:sldId id="445" r:id="rId3"/>
    <p:sldId id="446" r:id="rId4"/>
    <p:sldId id="447" r:id="rId5"/>
    <p:sldId id="448" r:id="rId6"/>
    <p:sldId id="449" r:id="rId7"/>
    <p:sldId id="604" r:id="rId8"/>
    <p:sldId id="450" r:id="rId9"/>
    <p:sldId id="451" r:id="rId10"/>
    <p:sldId id="454" r:id="rId11"/>
    <p:sldId id="453" r:id="rId12"/>
    <p:sldId id="601" r:id="rId13"/>
    <p:sldId id="455" r:id="rId14"/>
    <p:sldId id="456" r:id="rId15"/>
    <p:sldId id="598" r:id="rId16"/>
    <p:sldId id="458" r:id="rId17"/>
    <p:sldId id="602" r:id="rId18"/>
    <p:sldId id="599" r:id="rId19"/>
    <p:sldId id="460" r:id="rId20"/>
    <p:sldId id="603" r:id="rId21"/>
    <p:sldId id="600" r:id="rId22"/>
    <p:sldId id="462" r:id="rId23"/>
    <p:sldId id="605" r:id="rId24"/>
    <p:sldId id="606" r:id="rId25"/>
    <p:sldId id="463" r:id="rId26"/>
    <p:sldId id="464" r:id="rId27"/>
    <p:sldId id="465" r:id="rId28"/>
    <p:sldId id="466" r:id="rId29"/>
    <p:sldId id="607" r:id="rId30"/>
    <p:sldId id="468" r:id="rId31"/>
    <p:sldId id="608" r:id="rId32"/>
    <p:sldId id="469" r:id="rId33"/>
    <p:sldId id="470" r:id="rId34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FF9900"/>
    <a:srgbClr val="FFCC00"/>
    <a:srgbClr val="D6009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671" autoAdjust="0"/>
  </p:normalViewPr>
  <p:slideViewPr>
    <p:cSldViewPr>
      <p:cViewPr varScale="1">
        <p:scale>
          <a:sx n="36" d="100"/>
          <a:sy n="36" d="100"/>
        </p:scale>
        <p:origin x="114" y="750"/>
      </p:cViewPr>
      <p:guideLst>
        <p:guide orient="horz" pos="3969"/>
        <p:guide pos="737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61CCE-C3E5-4FCD-8788-4A222F0974FA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F815D-8C04-4E11-AD2D-0B7A870B7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5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446F0-8769-4B2C-A7CF-B101ABBA4AD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A3DE2-DD88-480F-8593-67B0C82A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0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B4C1-1B13-49EF-97C6-FB0C1BF5323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8D38-A227-4AC4-96E4-C338DE19E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2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7E8-8499-47D7-82CB-3FB134516C8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EDE3-026C-4C14-9C3D-6BF48D6A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20B94D-E883-446C-9BD4-59FD69409F1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5BFEA-B7BC-46AE-869E-35877CC40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22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A2BB-D33C-4850-9195-4E974B61D496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5FE5-1C26-4DC1-8095-C66980511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02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3C68C-04DB-41C4-9DDE-DB92225C70E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EB63DD-D406-4F0B-975D-0DD208BC2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79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679D5-4828-43FD-B05E-0C4837DA6F1B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6E3AC-0E73-4C00-9C63-8012CC99D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848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B140E-506F-43AA-BBE9-FCFCCDD52D22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E82E9C-8C1A-471F-BBFF-4569BB03A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544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8331-31B0-4EA8-A847-F7547BFEFF1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8545-EAD9-4F29-B381-896984556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054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F2C6E-9795-483E-A213-6137B13DE41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549DC-C77F-423D-A576-DFBC3E652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23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7F02-16BB-4EAC-A0E8-0F4FFA7C00F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51C3-5AEA-4191-B1B2-720F997CB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39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B59-483A-48B7-876F-3DB050C670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71CC-A747-495F-BF8B-E4B8C6A8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6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61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60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212CB8-5A13-45AE-AABC-A556AF0327F0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75F8D-7200-4D07-A90E-B3D12F3A8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47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083B3-42E7-4B0E-9EFA-C12C06A4059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7CFC-D595-4D39-B141-0DA071054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50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5C6-059A-4747-A6AA-7E75BED45548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58D-F3E6-415E-9178-06440EEDA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8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A426B-C4F2-47C1-89FC-199CCF8EA1A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FC3232-E82F-47AB-A494-3CF89065B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6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97AD3-D41C-4ED3-B777-82AE7FAB609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02E6-4CF9-42B7-AD98-B8E0B9AD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1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A17A9-A782-413C-BC83-5DDA597B467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57BBF-F8AB-4301-AC1D-C6F8FC6A6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5B8C-D559-4AA2-8084-479D0632BAC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6C4-B591-4E13-A2FB-5867B92D7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7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53078-C1E5-4C3F-ADE4-1D1F5E6513D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BFEC1-47A2-4BFF-A5AE-4490C87F6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07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F3CC-09AB-42EE-8068-D03EBA3CE429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6E16-82FF-49E3-9439-A4EB2028F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A50C0-94B0-48AC-AF8E-7132775E8A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3BE3-14A7-4A96-B6B5-D4FCEEB32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4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7B301-CB36-449B-9856-57250DCFE83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9A838-772A-41C5-A741-8ACE45D55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66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29F1CF-43BE-4B3E-A181-A3004429C78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E517B7-3FF4-40B4-9153-537BFFFC6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69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866" y="1851205"/>
            <a:ext cx="22084018" cy="8899165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Għeluq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tat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Tieni 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Ittra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ta’</a:t>
            </a:r>
          </a:p>
          <a:p>
            <a:pPr algn="ctr">
              <a:defRPr/>
            </a:pPr>
            <a:r>
              <a:rPr lang="en-US" sz="155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sz="155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en-US" sz="155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Pietru</a:t>
            </a:r>
            <a:r>
              <a:rPr lang="en-US" sz="155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appostlu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2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Piet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3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12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15a.17-18</a:t>
            </a:r>
            <a:endParaRPr lang="en-GB" sz="10000" b="1" i="1" dirty="0">
              <a:solidFill>
                <a:srgbClr val="C00000"/>
              </a:solidFill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06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548890" y="236669"/>
            <a:ext cx="2230197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</a:t>
            </a: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abel ma twieldu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l-muntanji,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qabel ma tnisslu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l-art u d-dinja, minn dejjem ta’ dejjem int, o Alla!</a:t>
            </a:r>
          </a:p>
        </p:txBody>
      </p:sp>
    </p:spTree>
    <p:extLst>
      <p:ext uri="{BB962C8B-B14F-4D97-AF65-F5344CB8AC3E}">
        <p14:creationId xmlns:p14="http://schemas.microsoft.com/office/powerpoint/2010/main" val="173478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4016404"/>
            <a:ext cx="22838996" cy="49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pl-PL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int għalina kenn minn nisel għal nisel</a:t>
            </a:r>
          </a:p>
        </p:txBody>
      </p:sp>
    </p:spTree>
    <p:extLst>
      <p:ext uri="{BB962C8B-B14F-4D97-AF65-F5344CB8AC3E}">
        <p14:creationId xmlns:p14="http://schemas.microsoft.com/office/powerpoint/2010/main" val="278205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4706" y="1427218"/>
            <a:ext cx="2275033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 traġġa’ l-bniedem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lejn it-trab, u tgħidilhom: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“Erġgħu lura,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 bnedmin!”</a:t>
            </a:r>
            <a:endParaRPr lang="en-GB" sz="155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197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4706" y="1427218"/>
            <a:ext cx="2275033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Elf sena huma għalik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bħal jum ta’ lbieraħ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għadda,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jew bħal sahra tal-lejl.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9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3937659"/>
            <a:ext cx="22838996" cy="49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pl-PL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int għalina kenn minn nisel għal nisel</a:t>
            </a:r>
          </a:p>
        </p:txBody>
      </p:sp>
    </p:spTree>
    <p:extLst>
      <p:ext uri="{BB962C8B-B14F-4D97-AF65-F5344CB8AC3E}">
        <p14:creationId xmlns:p14="http://schemas.microsoft.com/office/powerpoint/2010/main" val="1879687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Żmien ħajjitna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b’kollox sebgħin sena;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l-iżjed tmenin,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 inkunu f’saħħitna; </a:t>
            </a:r>
          </a:p>
        </p:txBody>
      </p:sp>
    </p:spTree>
    <p:extLst>
      <p:ext uri="{BB962C8B-B14F-4D97-AF65-F5344CB8AC3E}">
        <p14:creationId xmlns:p14="http://schemas.microsoft.com/office/powerpoint/2010/main" val="86700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l-biċċa l-kbira taħbit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niket;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malajr jgħaddu,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aħna mmorru magħhom.</a:t>
            </a:r>
          </a:p>
        </p:txBody>
      </p:sp>
    </p:spTree>
    <p:extLst>
      <p:ext uri="{BB962C8B-B14F-4D97-AF65-F5344CB8AC3E}">
        <p14:creationId xmlns:p14="http://schemas.microsoft.com/office/powerpoint/2010/main" val="3725128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3701426"/>
            <a:ext cx="22838996" cy="49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pl-PL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int għalina kenn minn nisel għal nisel</a:t>
            </a:r>
          </a:p>
        </p:txBody>
      </p:sp>
    </p:spTree>
    <p:extLst>
      <p:ext uri="{BB962C8B-B14F-4D97-AF65-F5344CB8AC3E}">
        <p14:creationId xmlns:p14="http://schemas.microsoft.com/office/powerpoint/2010/main" val="187968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Imliena kmieni bit-tieba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nifirħu u nithennew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ħajjitna kollha. </a:t>
            </a:r>
            <a:endParaRPr lang="it-IT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00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234584"/>
            <a:ext cx="228389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 jidher għemilek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 il-qaddejja tiegħek,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l-kobor tiegħek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 uliedhom.</a:t>
            </a:r>
            <a:endParaRPr lang="it-IT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ħeżież, stennew b’ħerqa kbira l-miġja tal-Jum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ta’ Alla. Hu minħabba f’dan il-Jum li s-smewwiet jinħarqu u jinħallu, u </a:t>
            </a:r>
            <a:endParaRPr lang="en-GB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08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4016404"/>
            <a:ext cx="22838996" cy="49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pl-PL" sz="15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int għalina kenn minn nisel għal nisel</a:t>
            </a:r>
          </a:p>
        </p:txBody>
      </p:sp>
    </p:spTree>
    <p:extLst>
      <p:ext uri="{BB962C8B-B14F-4D97-AF65-F5344CB8AC3E}">
        <p14:creationId xmlns:p14="http://schemas.microsoft.com/office/powerpoint/2010/main" val="1879687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280377" y="5171160"/>
            <a:ext cx="22838996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88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280377" y="251322"/>
            <a:ext cx="228389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ta’ Sidna Ġesù Kristu,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il-Missier tal-glorja, idawlilkom l-għajnejn ta’ qalbkom biex tagħrfu x’inhi t-tama tas-sejħa tagħkom.</a:t>
            </a:r>
            <a:endParaRPr lang="nl-NL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2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280377" y="5171160"/>
            <a:ext cx="22838996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19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45275" y="1622913"/>
            <a:ext cx="22509200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 mill-Evan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12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13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17</a:t>
            </a:r>
          </a:p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6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8615" y="1427218"/>
            <a:ext cx="22682520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bagħtu għand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xi Fariżej u Erodjani biex jonsbuh f’xi kelma.</a:t>
            </a:r>
            <a:r>
              <a:rPr lang="en-GB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Ġew u qalulu:</a:t>
            </a:r>
          </a:p>
        </p:txBody>
      </p:sp>
    </p:spTree>
    <p:extLst>
      <p:ext uri="{BB962C8B-B14F-4D97-AF65-F5344CB8AC3E}">
        <p14:creationId xmlns:p14="http://schemas.microsoft.com/office/powerpoint/2010/main" val="816549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“Mgħallem, aħna nafu li inti raġel tħobb is-sewwa u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 ma tħabbel rasek b’ħadd, għax int lejn wiċċ ħadd ma tħares, imma t-triq ta’ Alla</a:t>
            </a:r>
          </a:p>
        </p:txBody>
      </p:sp>
    </p:spTree>
    <p:extLst>
      <p:ext uri="{BB962C8B-B14F-4D97-AF65-F5344CB8AC3E}">
        <p14:creationId xmlns:p14="http://schemas.microsoft.com/office/powerpoint/2010/main" val="1944703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538503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tgħallimha kif tassew hi. Sewwa jew le li wieħed iħallas it-taxxa lil Ċesari? Għandna jew ma għandniex inħallsuha?”</a:t>
            </a:r>
          </a:p>
        </p:txBody>
      </p:sp>
    </p:spTree>
    <p:extLst>
      <p:ext uri="{BB962C8B-B14F-4D97-AF65-F5344CB8AC3E}">
        <p14:creationId xmlns:p14="http://schemas.microsoft.com/office/powerpoint/2010/main" val="1980187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32333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Imma hu ntebaħ bil-wiċċ </a:t>
            </a:r>
            <a:r>
              <a:rPr lang="mt-MT" sz="15500" spc="-300" dirty="0">
                <a:solidFill>
                  <a:prstClr val="black"/>
                </a:solidFill>
                <a:latin typeface="Times New Roman" panose="02020603050405020304" pitchFamily="18" charset="0"/>
              </a:rPr>
              <a:t>b’ieħor tagħhom, u qalilhom: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“Għaliex tridu tinbxuni? Newluli dinar ħa narah.”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  <a:cs typeface="Arial" pitchFamily="34" charset="0"/>
              </a:rPr>
              <a:t>Newlulu dinar, u hu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36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179314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  <a:cs typeface="Arial" pitchFamily="34" charset="0"/>
              </a:rPr>
              <a:t>staqsiehom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“Ta’ min huma dan il-wiċċ u din il-kitba?”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  <a:cs typeface="Arial" pitchFamily="34" charset="0"/>
              </a:rPr>
              <a:t>Qalulu:</a:t>
            </a:r>
            <a:endParaRPr lang="en-GB" sz="15500" dirty="0">
              <a:solidFill>
                <a:schemeClr val="bg1"/>
              </a:solidFill>
              <a:latin typeface="Times New Roman" panose="02020603050405020304" pitchFamily="18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“Ta’ Ċesari.”</a:t>
            </a:r>
            <a:endParaRPr lang="mt-MT" sz="15500" dirty="0">
              <a:solidFill>
                <a:srgbClr val="003300"/>
              </a:solidFill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1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l-elementi tad-dinja jinqerdu bin-nar! Imma aħna, skont il-wegħda tiegħu, nistennew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smewwiet ġodda u art</a:t>
            </a:r>
          </a:p>
        </p:txBody>
      </p:sp>
    </p:spTree>
    <p:extLst>
      <p:ext uri="{BB962C8B-B14F-4D97-AF65-F5344CB8AC3E}">
        <p14:creationId xmlns:p14="http://schemas.microsoft.com/office/powerpoint/2010/main" val="1791299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347085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  <a:cs typeface="Arial" pitchFamily="34" charset="0"/>
              </a:rPr>
              <a:t>Qalilhom imbagħad Ġesù: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“Agħtu li Ċesari dak li hu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ta’ Ċesari, u lil Alla dak li hu ta’ Alla.”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U stagħġbu ħafna bih.</a:t>
            </a:r>
          </a:p>
        </p:txBody>
      </p:sp>
    </p:spTree>
    <p:extLst>
      <p:ext uri="{BB962C8B-B14F-4D97-AF65-F5344CB8AC3E}">
        <p14:creationId xmlns:p14="http://schemas.microsoft.com/office/powerpoint/2010/main" val="1410121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8" y="3957980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486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93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1782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ġdida, li fihom tgħammar il-ġustizzja.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Għalhekk, ħuti għeżież,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waqt li nistennew dan kollu,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qisu li jsibkom fis-sliem, </a:t>
            </a:r>
          </a:p>
        </p:txBody>
      </p:sp>
    </p:spTree>
    <p:extLst>
      <p:ext uri="{BB962C8B-B14F-4D97-AF65-F5344CB8AC3E}">
        <p14:creationId xmlns:p14="http://schemas.microsoft.com/office/powerpoint/2010/main" val="337475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bla tebgħa u bla dnub. </a:t>
            </a:r>
            <a:endParaRPr lang="en-GB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Is-sabar li bih il-Mulej jeħodna qisuh bħala salvazzjoni tagħna.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Intom, mela, ħuti għeżież, </a:t>
            </a:r>
          </a:p>
        </p:txBody>
      </p:sp>
    </p:spTree>
    <p:extLst>
      <p:ext uri="{BB962C8B-B14F-4D97-AF65-F5344CB8AC3E}">
        <p14:creationId xmlns:p14="http://schemas.microsoft.com/office/powerpoint/2010/main" val="410885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51322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la darba tafu dan, 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ħassu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sewwa li ma tisfawx maħkuma mill-iżbalji ta’ dawn in-nies bla rażan u taqgħu mnejn tinsabu </a:t>
            </a:r>
            <a:endParaRPr lang="en-GB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2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347085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fis-sod. Ikbru fil-grazzja u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fl-għarfienta’ Sidna 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s-Salvatur tagħna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Gesù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Kristu. Lilu glorja issa u għal dejjem. Ammen.</a:t>
            </a:r>
          </a:p>
        </p:txBody>
      </p:sp>
    </p:spTree>
    <p:extLst>
      <p:ext uri="{BB962C8B-B14F-4D97-AF65-F5344CB8AC3E}">
        <p14:creationId xmlns:p14="http://schemas.microsoft.com/office/powerpoint/2010/main" val="207396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990625" y="3800491"/>
            <a:ext cx="21593521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Il-Kelma tal-Mulej</a:t>
            </a:r>
            <a:b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</a:b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R/. Irroddu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5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4252637"/>
            <a:ext cx="22838996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pl-PL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Mulej, int għalina kenn minn nisel għal nisel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898675" y="755378"/>
            <a:ext cx="17464529" cy="25897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rgbClr val="FFFF00">
                <a:alpha val="40000"/>
              </a:srgbClr>
            </a:glow>
            <a:outerShdw blurRad="558800" dist="35921" dir="2700000" algn="ctr" rotWithShape="0">
              <a:schemeClr val="tx1"/>
            </a:outerShdw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7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530</Words>
  <Application>Microsoft Office PowerPoint</Application>
  <PresentationFormat>Custom</PresentationFormat>
  <Paragraphs>78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6_Metro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L-Ewwel Ġimgħa</dc:title>
  <dc:creator>Alfred Caruana</dc:creator>
  <cp:lastModifiedBy>Alfred Caruan a</cp:lastModifiedBy>
  <cp:revision>96</cp:revision>
  <dcterms:created xsi:type="dcterms:W3CDTF">2012-07-19T16:49:39Z</dcterms:created>
  <dcterms:modified xsi:type="dcterms:W3CDTF">2024-01-26T07:05:58Z</dcterms:modified>
</cp:coreProperties>
</file>