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54"/>
  </p:notesMasterIdLst>
  <p:sldIdLst>
    <p:sldId id="398" r:id="rId3"/>
    <p:sldId id="342" r:id="rId4"/>
    <p:sldId id="808" r:id="rId5"/>
    <p:sldId id="809" r:id="rId6"/>
    <p:sldId id="810" r:id="rId7"/>
    <p:sldId id="811" r:id="rId8"/>
    <p:sldId id="812" r:id="rId9"/>
    <p:sldId id="813" r:id="rId10"/>
    <p:sldId id="814" r:id="rId11"/>
    <p:sldId id="815" r:id="rId12"/>
    <p:sldId id="816" r:id="rId13"/>
    <p:sldId id="817" r:id="rId14"/>
    <p:sldId id="818" r:id="rId15"/>
    <p:sldId id="819" r:id="rId16"/>
    <p:sldId id="820" r:id="rId17"/>
    <p:sldId id="821" r:id="rId18"/>
    <p:sldId id="822" r:id="rId19"/>
    <p:sldId id="823" r:id="rId20"/>
    <p:sldId id="824" r:id="rId21"/>
    <p:sldId id="825" r:id="rId22"/>
    <p:sldId id="826" r:id="rId23"/>
    <p:sldId id="827" r:id="rId24"/>
    <p:sldId id="828" r:id="rId25"/>
    <p:sldId id="829" r:id="rId26"/>
    <p:sldId id="830" r:id="rId27"/>
    <p:sldId id="831" r:id="rId28"/>
    <p:sldId id="832" r:id="rId29"/>
    <p:sldId id="395" r:id="rId30"/>
    <p:sldId id="396" r:id="rId31"/>
    <p:sldId id="640" r:id="rId32"/>
    <p:sldId id="355" r:id="rId33"/>
    <p:sldId id="356" r:id="rId34"/>
    <p:sldId id="833" r:id="rId35"/>
    <p:sldId id="358" r:id="rId36"/>
    <p:sldId id="800" r:id="rId37"/>
    <p:sldId id="834" r:id="rId38"/>
    <p:sldId id="801" r:id="rId39"/>
    <p:sldId id="835" r:id="rId40"/>
    <p:sldId id="837" r:id="rId41"/>
    <p:sldId id="836" r:id="rId42"/>
    <p:sldId id="607" r:id="rId43"/>
    <p:sldId id="402" r:id="rId44"/>
    <p:sldId id="755" r:id="rId45"/>
    <p:sldId id="363" r:id="rId46"/>
    <p:sldId id="364" r:id="rId47"/>
    <p:sldId id="838" r:id="rId48"/>
    <p:sldId id="839" r:id="rId49"/>
    <p:sldId id="840" r:id="rId50"/>
    <p:sldId id="841" r:id="rId51"/>
    <p:sldId id="405" r:id="rId52"/>
    <p:sldId id="371" r:id="rId53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0" y="62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pPr/>
              <a:t>26/01/2024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Ewwel</a:t>
            </a:r>
            <a:r>
              <a:rPr lang="en-GB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sv-SE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tas-Slaten</a:t>
            </a: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Slaten 18, 20-39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l-iktar fil-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tqabbdu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Huma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gendus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tawhom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ħejjewh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sbiħ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nofsinhar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isejħu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jgħajtu: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weġibna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ebda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ebda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tweġiba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5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jaqbżu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l-altar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F’nofsinhar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jiddieħak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9112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b’leħen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ogħla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mnejn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jinsab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imħasseb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jew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imħabbat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jew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imsiefer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inkella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4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rieqed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jistenbaħ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jgħajtu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b’leħen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ogħla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jqattgħu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ġisimhom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skont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drawwa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bi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sjuf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skieken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3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jċarċar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nofsinhar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mitlufa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tal-offerta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tal-vittma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1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ebda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ebda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tweġiba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ebda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widen.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lill-poplu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Ersqu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waqqaf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l-altar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iġġarraf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tnax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ġebla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skont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tribujiet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wlied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Ġakobb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71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l-Mulej kien qallu: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ikun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b’dan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ġebel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altar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ħaffer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madwaru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gandott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daqs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żewġ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sigħan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żerriegħa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qiegħed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ħatab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qatta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gendus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qiegħdu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ħatab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7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is-sultan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messaġġiera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Iżrael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ġabar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profeti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poplu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Imlew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ġarar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ferrgħuhom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vittma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ħatab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Erġgħu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għat-tieni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”, </a:t>
            </a:r>
          </a:p>
        </p:txBody>
      </p:sp>
    </p:spTree>
    <p:extLst>
      <p:ext uri="{BB962C8B-B14F-4D97-AF65-F5344CB8AC3E}">
        <p14:creationId xmlns:p14="http://schemas.microsoft.com/office/powerpoint/2010/main" val="65007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reġgħu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għat-tieni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Erġgħu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għat-tielet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reġgħu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għat-tielet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tferrex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madwar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l-altar, u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gandott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madwaru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mtela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joffru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sagrifiċċju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profeta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3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ħareġ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nofs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għajjat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Abraham,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Iżakk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uri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llum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inti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4279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li 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Weġibni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weġibni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7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int,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li 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dawwartilhom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mingħand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ħaraq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vittma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3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ħatab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ġebel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xorob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gandott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dan rah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nxteħtu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wiċċhom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-art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jistqarru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5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3811797"/>
            <a:ext cx="2264584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Jahweh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hu!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Jahweh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hu!”.</a:t>
            </a:r>
          </a:p>
        </p:txBody>
      </p:sp>
    </p:spTree>
    <p:extLst>
      <p:ext uri="{BB962C8B-B14F-4D97-AF65-F5344CB8AC3E}">
        <p14:creationId xmlns:p14="http://schemas.microsoft.com/office/powerpoint/2010/main" val="2442961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608" y="4715818"/>
            <a:ext cx="2239448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ddumu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titlajjaw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oħra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morru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inkella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0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142872"/>
            <a:ext cx="2250297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Ħarisni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o Alla, għax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nistkenn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għedt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“Int Sidi, m’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għandix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ġid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ieħor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ħliefek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3563690"/>
            <a:ext cx="22636464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tagħhom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ikattru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dawk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jaħtru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oħra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18742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 dawn 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nsawwabx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b’sagrifiċċju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anqas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isimhom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nsemmi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b’xufftejja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47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71600" y="2411562"/>
            <a:ext cx="2270564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inti s-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sehem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tal-wirt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r-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risq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żżomm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f’idejk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xortija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264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16409" y="1187426"/>
            <a:ext cx="22322481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Inżomm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quddiemi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bih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f’leminti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qatt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nitħarrek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40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8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15615" y="1425735"/>
            <a:ext cx="22322481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tgħallimni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triq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tal-ħajja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milja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tal-ferħ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quddiemek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8111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16409" y="3563690"/>
            <a:ext cx="22322481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għaxqa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f’lemintek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morru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inhu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għarafx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lill-poplu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4610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59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426529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Il-mogħdijiet tiegħek għallimni, Mulej;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mexxini fis-sewwa tiegħek u għallimni.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5, 17-19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“Xejn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inwaqqa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ġejtx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inwaqqagħhom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iżda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inwassalhom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sa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għaddew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20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l-art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iżgħar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tikka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titneħħa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 ma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seħħ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Jekk mela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fix-xejn wieħed</a:t>
            </a:r>
          </a:p>
        </p:txBody>
      </p:sp>
    </p:spTree>
    <p:extLst>
      <p:ext uri="{BB962C8B-B14F-4D97-AF65-F5344CB8AC3E}">
        <p14:creationId xmlns:p14="http://schemas.microsoft.com/office/powerpoint/2010/main" val="88414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iżgħar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dawn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kmandamenti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lin-nies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iżgħar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42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6966" y="1426529"/>
            <a:ext cx="2299978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Imma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jgħallimhom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51129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bqajt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ilaħħqu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ħamsin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Agħtuna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99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żewg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gniedes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’l dawn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jagħżlu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gendus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jqattgħuh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bċejjeċ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jqegħduh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ħatab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jkebbsu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89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nhejji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gendus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ieħor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nqiegħdu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ħatab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nkebbes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</a:t>
            </a:r>
          </a:p>
        </p:txBody>
      </p:sp>
    </p:spTree>
    <p:extLst>
      <p:ext uri="{BB962C8B-B14F-4D97-AF65-F5344CB8AC3E}">
        <p14:creationId xmlns:p14="http://schemas.microsoft.com/office/powerpoint/2010/main" val="42700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nsejjaħ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Dak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jwieġeb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r>
              <a:rPr lang="en-US" sz="155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Sewwa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!”, </a:t>
            </a:r>
          </a:p>
        </p:txBody>
      </p:sp>
    </p:spTree>
    <p:extLst>
      <p:ext uri="{BB962C8B-B14F-4D97-AF65-F5344CB8AC3E}">
        <p14:creationId xmlns:p14="http://schemas.microsoft.com/office/powerpoint/2010/main" val="168414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lill-profeti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Agħżlu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gendus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ibdew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415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877</Words>
  <Application>Microsoft Office PowerPoint</Application>
  <PresentationFormat>Custom</PresentationFormat>
  <Paragraphs>106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Charles Busuttil</dc:creator>
  <cp:lastModifiedBy>Alfred Caruan a</cp:lastModifiedBy>
  <cp:revision>75</cp:revision>
  <dcterms:created xsi:type="dcterms:W3CDTF">2012-07-21T16:47:17Z</dcterms:created>
  <dcterms:modified xsi:type="dcterms:W3CDTF">2024-01-26T07:22:14Z</dcterms:modified>
</cp:coreProperties>
</file>