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</p:sldMasterIdLst>
  <p:sldIdLst>
    <p:sldId id="430" r:id="rId4"/>
    <p:sldId id="315" r:id="rId5"/>
    <p:sldId id="421" r:id="rId6"/>
    <p:sldId id="422" r:id="rId7"/>
    <p:sldId id="448" r:id="rId8"/>
    <p:sldId id="431" r:id="rId9"/>
    <p:sldId id="432" r:id="rId10"/>
    <p:sldId id="433" r:id="rId11"/>
    <p:sldId id="449" r:id="rId12"/>
    <p:sldId id="443" r:id="rId13"/>
    <p:sldId id="447" r:id="rId14"/>
    <p:sldId id="332" r:id="rId15"/>
    <p:sldId id="450" r:id="rId16"/>
    <p:sldId id="331" r:id="rId17"/>
    <p:sldId id="412" r:id="rId18"/>
    <p:sldId id="451" r:id="rId19"/>
    <p:sldId id="445" r:id="rId20"/>
    <p:sldId id="424" r:id="rId21"/>
    <p:sldId id="425" r:id="rId22"/>
    <p:sldId id="446" r:id="rId23"/>
    <p:sldId id="337" r:id="rId24"/>
    <p:sldId id="452" r:id="rId25"/>
    <p:sldId id="453" r:id="rId26"/>
    <p:sldId id="338" r:id="rId27"/>
    <p:sldId id="339" r:id="rId28"/>
    <p:sldId id="434" r:id="rId29"/>
    <p:sldId id="435" r:id="rId30"/>
    <p:sldId id="436" r:id="rId31"/>
    <p:sldId id="437" r:id="rId32"/>
    <p:sldId id="455" r:id="rId33"/>
    <p:sldId id="438" r:id="rId34"/>
    <p:sldId id="439" r:id="rId35"/>
    <p:sldId id="456" r:id="rId36"/>
    <p:sldId id="440" r:id="rId37"/>
    <p:sldId id="428" r:id="rId38"/>
    <p:sldId id="429" r:id="rId39"/>
    <p:sldId id="457" r:id="rId40"/>
    <p:sldId id="441" r:id="rId41"/>
    <p:sldId id="442" r:id="rId42"/>
    <p:sldId id="458" r:id="rId43"/>
    <p:sldId id="345" r:id="rId44"/>
    <p:sldId id="346" r:id="rId45"/>
  </p:sldIdLst>
  <p:sldSz cx="23399750" cy="12599988"/>
  <p:notesSz cx="6858000" cy="9144000"/>
  <p:defaultTextStyle>
    <a:defPPr>
      <a:defRPr lang="en-US"/>
    </a:defPPr>
    <a:lvl1pPr marL="0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00"/>
    <a:srgbClr val="FF6600"/>
    <a:srgbClr val="008000"/>
    <a:srgbClr val="9E32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04" y="102"/>
      </p:cViewPr>
      <p:guideLst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538" indent="0" algn="ctr">
              <a:buNone/>
              <a:defRPr/>
            </a:lvl2pPr>
            <a:lvl3pPr marL="2025075" indent="0" algn="ctr">
              <a:buNone/>
              <a:defRPr/>
            </a:lvl3pPr>
            <a:lvl4pPr marL="3037613" indent="0" algn="ctr">
              <a:buNone/>
              <a:defRPr/>
            </a:lvl4pPr>
            <a:lvl5pPr marL="4050151" indent="0" algn="ctr">
              <a:buNone/>
              <a:defRPr/>
            </a:lvl5pPr>
            <a:lvl6pPr marL="5062689" indent="0" algn="ctr">
              <a:buNone/>
              <a:defRPr/>
            </a:lvl6pPr>
            <a:lvl7pPr marL="6075226" indent="0" algn="ctr">
              <a:buNone/>
              <a:defRPr/>
            </a:lvl7pPr>
            <a:lvl8pPr marL="7087764" indent="0" algn="ctr">
              <a:buNone/>
              <a:defRPr/>
            </a:lvl8pPr>
            <a:lvl9pPr marL="8100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D190F-CD91-4937-99D9-AB51F6780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0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C4497-E49B-4EB0-A379-08F81B59C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3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541B5-90AF-41FD-A9C6-7410E8B48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54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446F0-8769-4B2C-A7CF-B101ABBA4ADF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A3DE2-DD88-480F-8593-67B0C82AB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50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8B59-483A-48B7-876F-3DB050C6700A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71CC-A747-495F-BF8B-E4B8C6A8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31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A426B-C4F2-47C1-89FC-199CCF8EA1AF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FC3232-E82F-47AB-A494-3CF89065B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10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97AD3-D41C-4ED3-B777-82AE7FAB6094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E902E6-4CF9-42B7-AD98-B8E0B9ADA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82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A17A9-A782-413C-BC83-5DDA597B467F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57BBF-F8AB-4301-AC1D-C6F8FC6A62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056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65B8C-D559-4AA2-8084-479D0632BACE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B6C4-B591-4E13-A2FB-5867B92D7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419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53078-C1E5-4C3F-ADE4-1D1F5E6513D5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BFEC1-47A2-4BFF-A5AE-4490C87F6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317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F3CC-09AB-42EE-8068-D03EBA3CE429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6E16-82FF-49E3-9439-A4EB2028F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52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4B75E-5152-4911-A5C8-C1101FF21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09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58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48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8A50C0-94B0-48AC-AF8E-7132775E8A0A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93BE3-14A7-4A96-B6B5-D4FCEEB32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96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B4C1-1B13-49EF-97C6-FB0C1BF53237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18D38-A227-4AC4-96E4-C338DE19E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793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6C7E8-8499-47D7-82CB-3FB134516C83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EDE3-026C-4C14-9C3D-6BF48D6AB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734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5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7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5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2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7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00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04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8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 marL="101253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50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761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50151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2689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52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776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1003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83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421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02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727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87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538" indent="0">
              <a:buNone/>
              <a:defRPr sz="3937"/>
            </a:lvl2pPr>
            <a:lvl3pPr marL="2025075" indent="0">
              <a:buNone/>
              <a:defRPr sz="3500"/>
            </a:lvl3pPr>
            <a:lvl4pPr marL="3037613" indent="0">
              <a:buNone/>
              <a:defRPr sz="3062"/>
            </a:lvl4pPr>
            <a:lvl5pPr marL="4050151" indent="0">
              <a:buNone/>
              <a:defRPr sz="3062"/>
            </a:lvl5pPr>
            <a:lvl6pPr marL="5062689" indent="0">
              <a:buNone/>
              <a:defRPr sz="3062"/>
            </a:lvl6pPr>
            <a:lvl7pPr marL="6075226" indent="0">
              <a:buNone/>
              <a:defRPr sz="3062"/>
            </a:lvl7pPr>
            <a:lvl8pPr marL="7087764" indent="0">
              <a:buNone/>
              <a:defRPr sz="3062"/>
            </a:lvl8pPr>
            <a:lvl9pPr marL="8100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C44BE-6F37-4518-81C5-22E7012CB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862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770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32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38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5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CCC6A-37DC-4CA5-AF7A-B7914BEB0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8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D7201-B0F4-4995-9216-A49B20990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1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DE850-D50C-43A8-8D44-0EA0C3C96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6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D1DA-0393-4240-AE03-5E4A20F5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6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26C5C-E5DD-4BC3-BEF6-38A1812C0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7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FB455-B0E0-41AC-BE84-C89318CAE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1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FAC2B6-6FE8-4895-8CE0-BE5522B2F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3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53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50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61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50151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403" indent="-759403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344" indent="-506269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882" indent="-506269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420" indent="-506269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957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495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4033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571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67B301-CB36-449B-9856-57250DCFE83A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D9A838-772A-41C5-A741-8ACE45D557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08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584"/>
            <a:ext cx="21059775" cy="2099998"/>
          </a:xfrm>
          <a:prstGeom prst="rect">
            <a:avLst/>
          </a:prstGeom>
        </p:spPr>
        <p:txBody>
          <a:bodyPr vert="horz" lIns="185175" tIns="92588" rIns="185175" bIns="9258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39999"/>
            <a:ext cx="21059775" cy="8315410"/>
          </a:xfrm>
          <a:prstGeom prst="rect">
            <a:avLst/>
          </a:prstGeom>
        </p:spPr>
        <p:txBody>
          <a:bodyPr vert="horz" lIns="185175" tIns="92588" rIns="185175" bIns="925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l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6" y="11678323"/>
            <a:ext cx="7409921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ct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4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2025075" rtl="0" eaLnBrk="1" latinLnBrk="0" hangingPunct="1">
        <a:spcBef>
          <a:spcPct val="0"/>
        </a:spcBef>
        <a:buNone/>
        <a:defRPr sz="9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9403" indent="-759403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8" kern="1200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defTabSz="2025075" rtl="0" eaLnBrk="1" latinLnBrk="0" hangingPunct="1">
        <a:spcBef>
          <a:spcPct val="20000"/>
        </a:spcBef>
        <a:buFont typeface="Arial" panose="020B0604020202020204" pitchFamily="34" charset="0"/>
        <a:buChar char="–"/>
        <a:defRPr sz="6234" kern="1200">
          <a:solidFill>
            <a:schemeClr val="tx1"/>
          </a:solidFill>
          <a:latin typeface="+mn-lt"/>
          <a:ea typeface="+mn-ea"/>
          <a:cs typeface="+mn-cs"/>
        </a:defRPr>
      </a:lvl2pPr>
      <a:lvl3pPr marL="2531344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3543882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–"/>
        <a:defRPr sz="4484" kern="1200">
          <a:solidFill>
            <a:schemeClr val="tx1"/>
          </a:solidFill>
          <a:latin typeface="+mn-lt"/>
          <a:ea typeface="+mn-ea"/>
          <a:cs typeface="+mn-cs"/>
        </a:defRPr>
      </a:lvl4pPr>
      <a:lvl5pPr marL="4556420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»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5568957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6pPr>
      <a:lvl7pPr marL="6581495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7pPr>
      <a:lvl8pPr marL="7594033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8pPr>
      <a:lvl9pPr marL="8606571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560" y="1850411"/>
            <a:ext cx="22390629" cy="8899165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</a:t>
            </a:r>
            <a:r>
              <a:rPr lang="en-US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ll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-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Ewwel </a:t>
            </a:r>
            <a:r>
              <a:rPr lang="en-US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Ittra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ta’ </a:t>
            </a:r>
            <a:endParaRPr lang="mt-MT" sz="155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Pietru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A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ppostlu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 </a:t>
            </a:r>
          </a:p>
          <a:p>
            <a:pPr algn="ctr"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1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Piet 1,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18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-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25</a:t>
            </a:r>
            <a:endParaRPr lang="en-GB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26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8114" y="3780171"/>
            <a:ext cx="20683279" cy="4975014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algn="ctr"/>
            <a:r>
              <a:rPr lang="mt-MT" sz="155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/>
            <a:r>
              <a:rPr lang="mt-MT" sz="15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R:/ Irrodu ħajr lil Alla</a:t>
            </a:r>
            <a:endParaRPr lang="en-GB" sz="155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83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80377" y="5291882"/>
            <a:ext cx="22838996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Sebbaħ, Ġerusalemm,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</a:t>
            </a:r>
          </a:p>
        </p:txBody>
      </p:sp>
      <p:sp>
        <p:nvSpPr>
          <p:cNvPr id="3" name="Rectangle 2"/>
          <p:cNvSpPr/>
          <p:nvPr/>
        </p:nvSpPr>
        <p:spPr>
          <a:xfrm>
            <a:off x="1628018" y="1140372"/>
            <a:ext cx="17848721" cy="2589746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 </a:t>
            </a:r>
            <a:endParaRPr lang="en-GB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24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Sebbaħ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Ġerusalemm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</a:t>
            </a: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faħħar ’l Alla tiegħek, Sijon!</a:t>
            </a:r>
          </a:p>
        </p:txBody>
      </p:sp>
    </p:spTree>
    <p:extLst>
      <p:ext uri="{BB962C8B-B14F-4D97-AF65-F5344CB8AC3E}">
        <p14:creationId xmlns:p14="http://schemas.microsoft.com/office/powerpoint/2010/main" val="382973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38143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 jsaħħaħ l-istaneg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ta’ bwiebek,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jbierek ġewwa fik ’l uliedek.</a:t>
            </a:r>
            <a:endParaRPr lang="en-GB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402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43993" y="3918630"/>
            <a:ext cx="22838996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Sebbaħ, Ġerusalemm,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</a:t>
            </a:r>
          </a:p>
        </p:txBody>
      </p:sp>
    </p:spTree>
    <p:extLst>
      <p:ext uri="{BB962C8B-B14F-4D97-AF65-F5344CB8AC3E}">
        <p14:creationId xmlns:p14="http://schemas.microsoft.com/office/powerpoint/2010/main" val="2658261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</a:t>
            </a: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jqiegħed fis-sliem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it-trufijiet ta’ artek,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lilek bl-aħjar qamħ ixebbgħek.</a:t>
            </a:r>
          </a:p>
        </p:txBody>
      </p:sp>
    </p:spTree>
    <p:extLst>
      <p:ext uri="{BB962C8B-B14F-4D97-AF65-F5344CB8AC3E}">
        <p14:creationId xmlns:p14="http://schemas.microsoft.com/office/powerpoint/2010/main" val="1057888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1428012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 jibgħat fuq l-art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il-kmand tiegħu;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bil-ħeffa tiġri l-kelma tiegħu.</a:t>
            </a:r>
            <a:endParaRPr lang="en-GB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359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43993" y="3918630"/>
            <a:ext cx="22838996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Sebbaħ, Ġerusalemm,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</a:t>
            </a:r>
          </a:p>
        </p:txBody>
      </p:sp>
    </p:spTree>
    <p:extLst>
      <p:ext uri="{BB962C8B-B14F-4D97-AF65-F5344CB8AC3E}">
        <p14:creationId xmlns:p14="http://schemas.microsoft.com/office/powerpoint/2010/main" val="2948838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50603" y="1331442"/>
            <a:ext cx="22754528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 jxandar kelmtu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 Ġakobb,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il-liġijiet u d-digrieti tiegħu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 Iżrael.</a:t>
            </a:r>
          </a:p>
        </p:txBody>
      </p:sp>
    </p:spTree>
    <p:extLst>
      <p:ext uri="{BB962C8B-B14F-4D97-AF65-F5344CB8AC3E}">
        <p14:creationId xmlns:p14="http://schemas.microsoft.com/office/powerpoint/2010/main" val="1302269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1187426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 għamel hekk ma’ ebda poplu;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 ħadd ma għarraf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id-digrieti tiegħu. </a:t>
            </a:r>
            <a:endParaRPr lang="en-GB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20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02134" y="236669"/>
            <a:ext cx="22630989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Għeżież, kunu afu li intom kontu mifdija mill-ħajja tagħkom fiergħa li ħadtu mingħand missirijietkom, mhux b’xi ħaġa li tintemm, </a:t>
            </a:r>
          </a:p>
        </p:txBody>
      </p:sp>
    </p:spTree>
    <p:extLst>
      <p:ext uri="{BB962C8B-B14F-4D97-AF65-F5344CB8AC3E}">
        <p14:creationId xmlns:p14="http://schemas.microsoft.com/office/powerpoint/2010/main" val="2410750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43993" y="3918630"/>
            <a:ext cx="22838996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31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Sebbaħ, Ġerusalemm,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</a:t>
            </a:r>
          </a:p>
        </p:txBody>
      </p:sp>
    </p:spTree>
    <p:extLst>
      <p:ext uri="{BB962C8B-B14F-4D97-AF65-F5344CB8AC3E}">
        <p14:creationId xmlns:p14="http://schemas.microsoft.com/office/powerpoint/2010/main" val="2948838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1" y="4934384"/>
            <a:ext cx="23399750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</a:t>
            </a:r>
            <a:endParaRPr lang="en-GB" sz="13342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34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998526" y="2339554"/>
            <a:ext cx="21402697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Bin il-bniedem ġie biex jaqdi u biex jagħti ħajtu b’fidwa għall-kotra.</a:t>
            </a:r>
          </a:p>
        </p:txBody>
      </p:sp>
    </p:spTree>
    <p:extLst>
      <p:ext uri="{BB962C8B-B14F-4D97-AF65-F5344CB8AC3E}">
        <p14:creationId xmlns:p14="http://schemas.microsoft.com/office/powerpoint/2010/main" val="1544565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1" y="4934384"/>
            <a:ext cx="23399750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</a:t>
            </a:r>
            <a:endParaRPr lang="en-GB" sz="13342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27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22611" y="1850411"/>
            <a:ext cx="22754528" cy="889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/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ill-Evan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skont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Mark</a:t>
            </a:r>
          </a:p>
          <a:p>
            <a:pPr algn="ctr"/>
            <a:r>
              <a:rPr lang="en-GB" sz="10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Mk </a:t>
            </a:r>
            <a:r>
              <a:rPr lang="mt-MT" sz="10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10</a:t>
            </a:r>
            <a:r>
              <a:rPr lang="en-GB" sz="10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mt-MT" sz="10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32</a:t>
            </a:r>
            <a:r>
              <a:rPr lang="en-GB" sz="10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mt-MT" sz="10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45</a:t>
            </a:r>
            <a:endParaRPr lang="en-GB" sz="10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Glorja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44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>
                <a:latin typeface="Times New Roman" panose="02020603050405020304" pitchFamily="18" charset="0"/>
              </a:rPr>
              <a:t>F’dak </a:t>
            </a:r>
            <a:r>
              <a:rPr lang="en-US" sz="15500" dirty="0" err="1">
                <a:latin typeface="Times New Roman" panose="02020603050405020304" pitchFamily="18" charset="0"/>
              </a:rPr>
              <a:t>iż-żmien</a:t>
            </a:r>
            <a:r>
              <a:rPr lang="en-US" sz="15500" dirty="0">
                <a:latin typeface="Times New Roman" panose="02020603050405020304" pitchFamily="18" charset="0"/>
              </a:rPr>
              <a:t>, </a:t>
            </a:r>
            <a:r>
              <a:rPr lang="mt-MT" sz="15500" dirty="0">
                <a:latin typeface="Times New Roman" panose="02020603050405020304" pitchFamily="18" charset="0"/>
              </a:rPr>
              <a:t>id-dixxipli kienu mexjin fit-triq,</a:t>
            </a:r>
            <a:r>
              <a:rPr lang="en-GB" sz="15500" dirty="0">
                <a:latin typeface="Times New Roman" panose="02020603050405020304" pitchFamily="18" charset="0"/>
              </a:rPr>
              <a:t> </a:t>
            </a:r>
            <a:r>
              <a:rPr lang="mt-MT" sz="15500" dirty="0">
                <a:latin typeface="Times New Roman" panose="02020603050405020304" pitchFamily="18" charset="0"/>
              </a:rPr>
              <a:t>telgħin lejn Ġerusalemm, u </a:t>
            </a:r>
            <a:r>
              <a:rPr lang="en-US" sz="15500" dirty="0" err="1">
                <a:latin typeface="Times New Roman" panose="02020603050405020304" pitchFamily="18" charset="0"/>
              </a:rPr>
              <a:t>Ġesù</a:t>
            </a:r>
            <a:r>
              <a:rPr lang="mt-MT" sz="15500" dirty="0">
                <a:latin typeface="Times New Roman" panose="02020603050405020304" pitchFamily="18" charset="0"/>
              </a:rPr>
              <a:t> kien miexi quddiemhom; u huma kienu</a:t>
            </a:r>
            <a:endParaRPr lang="mt-MT" sz="15500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268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236669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latin typeface="Times New Roman" panose="02020603050405020304" pitchFamily="18" charset="0"/>
              </a:rPr>
              <a:t>mgħaġġbin, u l-oħrajn </a:t>
            </a:r>
          </a:p>
          <a:p>
            <a:pPr eaLnBrk="1" hangingPunct="1">
              <a:defRPr/>
            </a:pPr>
            <a:r>
              <a:rPr lang="mt-MT" sz="15500" dirty="0">
                <a:latin typeface="Times New Roman" panose="02020603050405020304" pitchFamily="18" charset="0"/>
              </a:rPr>
              <a:t>li kienu mexjin</a:t>
            </a:r>
            <a:r>
              <a:rPr lang="en-GB" sz="15500" dirty="0">
                <a:latin typeface="Times New Roman" panose="02020603050405020304" pitchFamily="18" charset="0"/>
              </a:rPr>
              <a:t> </a:t>
            </a:r>
            <a:r>
              <a:rPr lang="mt-MT" sz="15500" dirty="0">
                <a:latin typeface="Times New Roman" panose="02020603050405020304" pitchFamily="18" charset="0"/>
              </a:rPr>
              <a:t>warajhom kienu mbeżżgħin.</a:t>
            </a:r>
          </a:p>
          <a:p>
            <a:pPr eaLnBrk="1" hangingPunct="1">
              <a:defRPr/>
            </a:pPr>
            <a:r>
              <a:rPr lang="mt-MT" sz="15500" dirty="0">
                <a:latin typeface="Times New Roman" panose="02020603050405020304" pitchFamily="18" charset="0"/>
              </a:rPr>
              <a:t>Raġa sejjaħ it-Tnax ħdejh, </a:t>
            </a:r>
          </a:p>
          <a:p>
            <a:pPr eaLnBrk="1" hangingPunct="1">
              <a:defRPr/>
            </a:pPr>
            <a:r>
              <a:rPr lang="mt-MT" sz="15500" dirty="0">
                <a:latin typeface="Times New Roman" panose="02020603050405020304" pitchFamily="18" charset="0"/>
              </a:rPr>
              <a:t>u beda jgħidilhom x’kien </a:t>
            </a:r>
          </a:p>
        </p:txBody>
      </p:sp>
    </p:spTree>
    <p:extLst>
      <p:ext uri="{BB962C8B-B14F-4D97-AF65-F5344CB8AC3E}">
        <p14:creationId xmlns:p14="http://schemas.microsoft.com/office/powerpoint/2010/main" val="413306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42335"/>
            <a:ext cx="2282653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latin typeface="Times New Roman" panose="02020603050405020304" pitchFamily="18" charset="0"/>
              </a:rPr>
              <a:t>se jgħaddi minn għalih: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“Ara, issa aħna telgħin Ġerusalemm, u Bin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il-bniedem se jingħata f’idejn il-qassisin il-kbar u</a:t>
            </a:r>
          </a:p>
        </p:txBody>
      </p:sp>
    </p:spTree>
    <p:extLst>
      <p:ext uri="{BB962C8B-B14F-4D97-AF65-F5344CB8AC3E}">
        <p14:creationId xmlns:p14="http://schemas.microsoft.com/office/powerpoint/2010/main" val="964455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76626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l-kittieba, li jaqtgħuhielu għall-mewt u jerħuh f’idejn il-pagani; dawn imbagħad jiddieħku bih, jobżqulu fuqu,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jagħtuh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314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32333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is-swat u joqtluh, u wara tlitt ijiem iqum mill-mewt.”</a:t>
            </a:r>
          </a:p>
          <a:p>
            <a:pPr eaLnBrk="1" hangingPunct="1">
              <a:defRPr/>
            </a:pPr>
            <a:r>
              <a:rPr lang="mt-MT" sz="15500" dirty="0">
                <a:latin typeface="Times New Roman" panose="02020603050405020304" pitchFamily="18" charset="0"/>
              </a:rPr>
              <a:t>Ġakbu u Ġwanni, ulied Żebedew, resqu lejh u qalulu:</a:t>
            </a:r>
          </a:p>
        </p:txBody>
      </p:sp>
    </p:spTree>
    <p:extLst>
      <p:ext uri="{BB962C8B-B14F-4D97-AF65-F5344CB8AC3E}">
        <p14:creationId xmlns:p14="http://schemas.microsoft.com/office/powerpoint/2010/main" val="182504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bħalma hi f-fidda jew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id-deheb, imma bid-demm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għażiż ta’ Kristu, li kien bħal ħaruf bla għajb u bla tebgħa. Hu kien ippredestinat sa</a:t>
            </a:r>
          </a:p>
        </p:txBody>
      </p:sp>
    </p:spTree>
    <p:extLst>
      <p:ext uri="{BB962C8B-B14F-4D97-AF65-F5344CB8AC3E}">
        <p14:creationId xmlns:p14="http://schemas.microsoft.com/office/powerpoint/2010/main" val="2263154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78595" y="323330"/>
            <a:ext cx="23077139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“Mgħallem, dak li se nitolbuk irriduk tagħtihulna.”</a:t>
            </a:r>
          </a:p>
          <a:p>
            <a:pPr algn="ctr" eaLnBrk="1" hangingPunct="1">
              <a:defRPr/>
            </a:pPr>
            <a:r>
              <a:rPr lang="mt-MT" sz="13123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Xi triduni nagħmlilkom?”</a:t>
            </a:r>
          </a:p>
          <a:p>
            <a:pPr eaLnBrk="1" hangingPunct="1">
              <a:defRPr/>
            </a:pPr>
            <a:r>
              <a:rPr lang="mt-MT" sz="15500" spc="-300" dirty="0">
                <a:latin typeface="Times New Roman" panose="02020603050405020304" pitchFamily="18" charset="0"/>
              </a:rPr>
              <a:t>staqsiehom. U huma weġbuh:</a:t>
            </a:r>
          </a:p>
        </p:txBody>
      </p:sp>
    </p:spTree>
    <p:extLst>
      <p:ext uri="{BB962C8B-B14F-4D97-AF65-F5344CB8AC3E}">
        <p14:creationId xmlns:p14="http://schemas.microsoft.com/office/powerpoint/2010/main" val="26692734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157924"/>
            <a:ext cx="22558981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“Ħallina noqogħdu wieħed fuq il-lemin tiegħek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l-ieħor fuq ix-xellug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fil-glorja tiegħek.”</a:t>
            </a:r>
          </a:p>
          <a:p>
            <a:pPr eaLnBrk="1" hangingPunct="1">
              <a:defRPr/>
            </a:pPr>
            <a:r>
              <a:rPr lang="mt-MT" sz="15500" dirty="0">
                <a:latin typeface="Times New Roman" panose="02020603050405020304" pitchFamily="18" charset="0"/>
              </a:rPr>
              <a:t>Imma </a:t>
            </a:r>
            <a:r>
              <a:rPr lang="en-US" sz="15500" dirty="0">
                <a:latin typeface="Times New Roman" panose="02020603050405020304" pitchFamily="18" charset="0"/>
              </a:rPr>
              <a:t>Ġesù</a:t>
            </a:r>
            <a:r>
              <a:rPr lang="mt-MT" sz="15500" dirty="0">
                <a:latin typeface="Times New Roman" panose="02020603050405020304" pitchFamily="18" charset="0"/>
              </a:rPr>
              <a:t> qalilhom:</a:t>
            </a:r>
          </a:p>
        </p:txBody>
      </p:sp>
    </p:spTree>
    <p:extLst>
      <p:ext uri="{BB962C8B-B14F-4D97-AF65-F5344CB8AC3E}">
        <p14:creationId xmlns:p14="http://schemas.microsoft.com/office/powerpoint/2010/main" val="4882949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518158" y="157924"/>
            <a:ext cx="22363435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“Ma tafux x’intom titolbu. Għandkom ħila tixorbu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l-kalci li se nixrob jien,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titgħammdu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bil-magħmudija li biha se</a:t>
            </a:r>
            <a:endParaRPr lang="mt-MT" sz="155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23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518158" y="-36410"/>
            <a:ext cx="2236343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nitgħammed jien?”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“Għandna,” </a:t>
            </a:r>
          </a:p>
          <a:p>
            <a:pPr eaLnBrk="1" hangingPunct="1">
              <a:defRPr/>
            </a:pPr>
            <a:r>
              <a:rPr lang="mt-MT" sz="15500" dirty="0">
                <a:latin typeface="Times New Roman" panose="02020603050405020304" pitchFamily="18" charset="0"/>
              </a:rPr>
              <a:t>qalulu. Imbagħad qalilhom </a:t>
            </a:r>
            <a:r>
              <a:rPr lang="en-US" sz="15500" dirty="0">
                <a:latin typeface="Times New Roman" panose="02020603050405020304" pitchFamily="18" charset="0"/>
              </a:rPr>
              <a:t>Ġesù</a:t>
            </a:r>
            <a:r>
              <a:rPr lang="mt-MT" sz="15500" dirty="0"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“Il-kalċi li se nixrob jien</a:t>
            </a:r>
          </a:p>
        </p:txBody>
      </p:sp>
    </p:spTree>
    <p:extLst>
      <p:ext uri="{BB962C8B-B14F-4D97-AF65-F5344CB8AC3E}">
        <p14:creationId xmlns:p14="http://schemas.microsoft.com/office/powerpoint/2010/main" val="2260954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518158" y="-36410"/>
            <a:ext cx="2236343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tixorbuh, iva, u titgħammdu wkoll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bil-magħmudija li biha se nitgħammed jien; imma li wieħed joqgħod fuq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741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236669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il-lemin jew fuq ix-xellug tiegħi, din mhijiex ħaġa </a:t>
            </a:r>
            <a:r>
              <a:rPr 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tiegħi li nagħtiha jien,</a:t>
            </a:r>
            <a:r>
              <a:rPr lang="en-GB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imma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hi għal dawk li għalihom kienet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imħejjija.”</a:t>
            </a:r>
          </a:p>
        </p:txBody>
      </p:sp>
    </p:spTree>
    <p:extLst>
      <p:ext uri="{BB962C8B-B14F-4D97-AF65-F5344CB8AC3E}">
        <p14:creationId xmlns:p14="http://schemas.microsoft.com/office/powerpoint/2010/main" val="3977706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435"/>
            <a:ext cx="22610511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latin typeface="Times New Roman" panose="02020603050405020304" pitchFamily="18" charset="0"/>
              </a:rPr>
              <a:t>L-għaxra l-oħra, meta semgħu dan, saħnu għal Ġakbu u għal Ġwanni. Imma Ġesù sejħilhom u qalilhom:</a:t>
            </a:r>
          </a:p>
        </p:txBody>
      </p:sp>
    </p:spTree>
    <p:extLst>
      <p:ext uri="{BB962C8B-B14F-4D97-AF65-F5344CB8AC3E}">
        <p14:creationId xmlns:p14="http://schemas.microsoft.com/office/powerpoint/2010/main" val="9712056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435"/>
            <a:ext cx="22610511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“Tafu intom, dawk in-nies,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 l-bnedmin jgħodduhom bħala kapijiet tal-pagani, jaħkmu fuqhom, u l-kbarat tagħhom iħaddmu s-setgħa  </a:t>
            </a:r>
          </a:p>
        </p:txBody>
      </p:sp>
    </p:spTree>
    <p:extLst>
      <p:ext uri="{BB962C8B-B14F-4D97-AF65-F5344CB8AC3E}">
        <p14:creationId xmlns:p14="http://schemas.microsoft.com/office/powerpoint/2010/main" val="40439604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tagħhom fuqhom.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Fostkom ma għandux ikun hekk, imma min irid ikun kbir fostkom, għandu jkun qaddej tagħkom, u min irid</a:t>
            </a:r>
            <a:endParaRPr lang="mt-MT" sz="155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774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675647" y="76626"/>
            <a:ext cx="2212720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ikun l-ewwel fostkom, għandu joqgħod ilsir ta’ kulħadd.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Għax hekk ukoll Bin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il-bniedem, hu ma ġiex</a:t>
            </a:r>
          </a:p>
        </p:txBody>
      </p:sp>
    </p:spTree>
    <p:extLst>
      <p:ext uri="{BB962C8B-B14F-4D97-AF65-F5344CB8AC3E}">
        <p14:creationId xmlns:p14="http://schemas.microsoft.com/office/powerpoint/2010/main" val="393664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minn qabel ma saret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id-dinja, imma deher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fl-aħħar taż-żminijiet minħabba fikom. Bih intom temmnu f’Alla, li qajmu </a:t>
            </a:r>
          </a:p>
        </p:txBody>
      </p:sp>
    </p:spTree>
    <p:extLst>
      <p:ext uri="{BB962C8B-B14F-4D97-AF65-F5344CB8AC3E}">
        <p14:creationId xmlns:p14="http://schemas.microsoft.com/office/powerpoint/2010/main" val="26291813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675647" y="76626"/>
            <a:ext cx="22127200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biex ikun moqdi, imma biex jaqdi u biex jagħti ħajtu b’fidwa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għall-kotra.”</a:t>
            </a:r>
          </a:p>
        </p:txBody>
      </p:sp>
    </p:spTree>
    <p:extLst>
      <p:ext uri="{BB962C8B-B14F-4D97-AF65-F5344CB8AC3E}">
        <p14:creationId xmlns:p14="http://schemas.microsoft.com/office/powerpoint/2010/main" val="6030857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>
              <a:defRPr/>
            </a:pPr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0377" y="3813281"/>
            <a:ext cx="22838996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tal-</a:t>
            </a:r>
            <a:r>
              <a:rPr lang="en-GB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</a:t>
            </a:r>
            <a:endParaRPr lang="en-GB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014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42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mill-imwiet u tah il-glorja; hekk il-fidi tagħkom hi wkoll tama f’Alla.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Intom naddaftu rwieħkom billi qgħadtu għall-kelma </a:t>
            </a:r>
          </a:p>
        </p:txBody>
      </p:sp>
    </p:spTree>
    <p:extLst>
      <p:ext uri="{BB962C8B-B14F-4D97-AF65-F5344CB8AC3E}">
        <p14:creationId xmlns:p14="http://schemas.microsoft.com/office/powerpoint/2010/main" val="401813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4619" y="157924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tal-verità biex ikollkom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l-imħabba sinċiera tal-aħwa; ħobbu ’l xulxin b’qalbkom kollha u bil-qawwa kollha.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Ma twelidtux mill-ġdid</a:t>
            </a:r>
          </a:p>
        </p:txBody>
      </p:sp>
    </p:spTree>
    <p:extLst>
      <p:ext uri="{BB962C8B-B14F-4D97-AF65-F5344CB8AC3E}">
        <p14:creationId xmlns:p14="http://schemas.microsoft.com/office/powerpoint/2010/main" val="322489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157924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minn nisel li jitħassar, imma minn nisel li ma jitħassarx, bis-saħħa tal-kelma ta’ Alla li tgħix u tibqa’ għal dejjem. Għax kull bniedem hu bħal</a:t>
            </a:r>
          </a:p>
        </p:txBody>
      </p:sp>
    </p:spTree>
    <p:extLst>
      <p:ext uri="{BB962C8B-B14F-4D97-AF65-F5344CB8AC3E}">
        <p14:creationId xmlns:p14="http://schemas.microsoft.com/office/powerpoint/2010/main" val="302231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4619" y="347086"/>
            <a:ext cx="22466495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ħaxix, u l-glorja tiegħu kollha bħal ward ir-raba’;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il-ħaxix jinxef u l-ward jaqa’, </a:t>
            </a: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imma l-kelma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tal-Mulej tibqa’ għal dejjem. </a:t>
            </a:r>
          </a:p>
        </p:txBody>
      </p:sp>
    </p:spTree>
    <p:extLst>
      <p:ext uri="{BB962C8B-B14F-4D97-AF65-F5344CB8AC3E}">
        <p14:creationId xmlns:p14="http://schemas.microsoft.com/office/powerpoint/2010/main" val="382372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466627" y="3812487"/>
            <a:ext cx="22466495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Din hi l-kelma tal-Evanġelju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li kien imxandar lilkom.</a:t>
            </a:r>
          </a:p>
        </p:txBody>
      </p:sp>
    </p:spTree>
    <p:extLst>
      <p:ext uri="{BB962C8B-B14F-4D97-AF65-F5344CB8AC3E}">
        <p14:creationId xmlns:p14="http://schemas.microsoft.com/office/powerpoint/2010/main" val="318340644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684</Words>
  <Application>Microsoft Office PowerPoint</Application>
  <PresentationFormat>Custom</PresentationFormat>
  <Paragraphs>100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4_Default Design</vt:lpstr>
      <vt:lpstr>6_Metro</vt:lpstr>
      <vt:lpstr>6_Office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Afred Caruana</dc:creator>
  <cp:lastModifiedBy>Alfred Caruan a</cp:lastModifiedBy>
  <cp:revision>68</cp:revision>
  <dcterms:created xsi:type="dcterms:W3CDTF">2012-07-24T14:00:44Z</dcterms:created>
  <dcterms:modified xsi:type="dcterms:W3CDTF">2024-01-23T05:35:28Z</dcterms:modified>
</cp:coreProperties>
</file>