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10" r:id="rId2"/>
  </p:sldMasterIdLst>
  <p:notesMasterIdLst>
    <p:notesMasterId r:id="rId37"/>
  </p:notesMasterIdLst>
  <p:sldIdLst>
    <p:sldId id="476" r:id="rId3"/>
    <p:sldId id="477" r:id="rId4"/>
    <p:sldId id="478" r:id="rId5"/>
    <p:sldId id="479" r:id="rId6"/>
    <p:sldId id="480" r:id="rId7"/>
    <p:sldId id="481" r:id="rId8"/>
    <p:sldId id="604" r:id="rId9"/>
    <p:sldId id="482" r:id="rId10"/>
    <p:sldId id="483" r:id="rId11"/>
    <p:sldId id="484" r:id="rId12"/>
    <p:sldId id="605" r:id="rId13"/>
    <p:sldId id="606" r:id="rId14"/>
    <p:sldId id="485" r:id="rId15"/>
    <p:sldId id="602" r:id="rId16"/>
    <p:sldId id="487" r:id="rId17"/>
    <p:sldId id="603" r:id="rId18"/>
    <p:sldId id="488" r:id="rId19"/>
    <p:sldId id="489" r:id="rId20"/>
    <p:sldId id="601" r:id="rId21"/>
    <p:sldId id="491" r:id="rId22"/>
    <p:sldId id="607" r:id="rId23"/>
    <p:sldId id="492" r:id="rId24"/>
    <p:sldId id="493" r:id="rId25"/>
    <p:sldId id="494" r:id="rId26"/>
    <p:sldId id="495" r:id="rId27"/>
    <p:sldId id="496" r:id="rId28"/>
    <p:sldId id="608" r:id="rId29"/>
    <p:sldId id="609" r:id="rId30"/>
    <p:sldId id="498" r:id="rId31"/>
    <p:sldId id="610" r:id="rId32"/>
    <p:sldId id="499" r:id="rId33"/>
    <p:sldId id="611" r:id="rId34"/>
    <p:sldId id="500" r:id="rId35"/>
    <p:sldId id="501" r:id="rId36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FF9900"/>
    <a:srgbClr val="FFCC00"/>
    <a:srgbClr val="D600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5" autoAdjust="0"/>
  </p:normalViewPr>
  <p:slideViewPr>
    <p:cSldViewPr>
      <p:cViewPr varScale="1">
        <p:scale>
          <a:sx n="39" d="100"/>
          <a:sy n="39" d="100"/>
        </p:scale>
        <p:origin x="90" y="624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1CCE-C3E5-4FCD-8788-4A222F0974FA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F815D-8C04-4E11-AD2D-0B7A870B7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2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190F-CD91-4937-99D9-AB51F6780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58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B75E-5152-4911-A5C8-C1101FF21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93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C44BE-6F37-4518-81C5-22E7012C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4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CC6A-37DC-4CA5-AF7A-B7914BEB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13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7201-B0F4-4995-9216-A49B2099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69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E850-D50C-43A8-8D44-0EA0C3C96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D1DA-0393-4240-AE03-5E4A20F5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0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26C5C-E5DD-4BC3-BEF6-38A1812C0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6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B455-B0E0-41AC-BE84-C89318CA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64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4497-E49B-4EB0-A379-08F81B59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6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41B5-90AF-41FD-A9C6-7410E8B4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1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7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7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4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66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AC2B6-6FE8-4895-8CE0-BE5522B2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0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447758" y="2627586"/>
            <a:ext cx="22504234" cy="7672828"/>
          </a:xfrm>
        </p:spPr>
        <p:txBody>
          <a:bodyPr/>
          <a:lstStyle/>
          <a:p>
            <a:pPr eaLnBrk="1" hangingPunct="1"/>
            <a:r>
              <a:rPr lang="mt-MT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Bidu tat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Tieni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Ittra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b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Pawl </a:t>
            </a:r>
            <a:r>
              <a:rPr lang="en-US" sz="15500" b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Appostlu</a:t>
            </a:r>
            <a:r>
              <a:rPr lang="en-US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Timotju</a:t>
            </a:r>
            <a:br>
              <a:rPr lang="en-GB" sz="13342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mt-MT" sz="100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  <a:t>2 Tim 1, 1-3.6-12</a:t>
            </a:r>
            <a:br>
              <a:rPr lang="en-GB" sz="6234" i="1" kern="1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itchFamily="34" charset="0"/>
              </a:rPr>
            </a:br>
            <a:endParaRPr lang="en-US" sz="6234" i="1" kern="120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9036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145839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permezz tal-Evanġelju,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li għalih jien kont magħmul predikatur, appostlu u mgħallem.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Din hi l-kawża li għaliha</a:t>
            </a:r>
          </a:p>
        </p:txBody>
      </p:sp>
    </p:spTree>
    <p:extLst>
      <p:ext uri="{BB962C8B-B14F-4D97-AF65-F5344CB8AC3E}">
        <p14:creationId xmlns:p14="http://schemas.microsoft.com/office/powerpoint/2010/main" val="213104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436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qiegħed inbati. Imma b’daqshekk ma nistħix,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għax jien naf f’min emmint, u naf sewwa li hu jista’ jħares it-teżor li kien</a:t>
            </a:r>
          </a:p>
        </p:txBody>
      </p:sp>
    </p:spTree>
    <p:extLst>
      <p:ext uri="{BB962C8B-B14F-4D97-AF65-F5344CB8AC3E}">
        <p14:creationId xmlns:p14="http://schemas.microsoft.com/office/powerpoint/2010/main" val="186002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44860"/>
            <a:ext cx="22538504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fdat f’idejja, sa ma jasal dak il-Jum.</a:t>
            </a:r>
          </a:p>
        </p:txBody>
      </p:sp>
    </p:spTree>
    <p:extLst>
      <p:ext uri="{BB962C8B-B14F-4D97-AF65-F5344CB8AC3E}">
        <p14:creationId xmlns:p14="http://schemas.microsoft.com/office/powerpoint/2010/main" val="218673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0" y="3813281"/>
            <a:ext cx="23399750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Il-Kelma tal-Mulej</a:t>
            </a:r>
            <a:b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</a:b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R/.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37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4283770"/>
            <a:ext cx="22838996" cy="51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Lejk, Mulej, nerfa’ għajnejja</a:t>
            </a:r>
          </a:p>
        </p:txBody>
      </p:sp>
      <p:sp>
        <p:nvSpPr>
          <p:cNvPr id="2" name="Rectangle 1"/>
          <p:cNvSpPr/>
          <p:nvPr/>
        </p:nvSpPr>
        <p:spPr>
          <a:xfrm>
            <a:off x="833136" y="236669"/>
            <a:ext cx="16698802" cy="247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</a:t>
            </a:r>
            <a:r>
              <a:rPr lang="nb-NO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nb-NO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Responsorjali</a:t>
            </a:r>
            <a:endParaRPr lang="en-US" sz="15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36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2619852"/>
            <a:ext cx="22838996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ejk nerfa’ għajnejja,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 li tgħammar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fis-smewwiet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41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Ara, bħal għajnejn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il-qaddejja lejn id sidhom;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hekk għajnejna lejn 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il-Mulej.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279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29384" y="3622682"/>
            <a:ext cx="22838996" cy="51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:/ 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Lejk, Mulej, nerfa’ għajnejja</a:t>
            </a:r>
          </a:p>
        </p:txBody>
      </p:sp>
    </p:spTree>
    <p:extLst>
      <p:ext uri="{BB962C8B-B14F-4D97-AF65-F5344CB8AC3E}">
        <p14:creationId xmlns:p14="http://schemas.microsoft.com/office/powerpoint/2010/main" val="2615094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234584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 għajnejn il-qaddejja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lejn id sidtha;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hekk għajnejna lejn 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il-Mulej, Alla tagħna,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 ma jkollu ħniena minna.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2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29384" y="3622682"/>
            <a:ext cx="22838996" cy="51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:/ 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Lejk, Mulej, nerfa’ għajnejja</a:t>
            </a:r>
          </a:p>
        </p:txBody>
      </p:sp>
    </p:spTree>
    <p:extLst>
      <p:ext uri="{BB962C8B-B14F-4D97-AF65-F5344CB8AC3E}">
        <p14:creationId xmlns:p14="http://schemas.microsoft.com/office/powerpoint/2010/main" val="30747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50603" y="199838"/>
            <a:ext cx="22826535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Pawlu, bir-rieda ta’ Alla appostlu ta Kristu Ġesù, skont il-wegħda tal-ħajja li hi fi Kristu Ġesù, lil Timotju, ibni l-għażiż:</a:t>
            </a:r>
          </a:p>
        </p:txBody>
      </p:sp>
    </p:spTree>
    <p:extLst>
      <p:ext uri="{BB962C8B-B14F-4D97-AF65-F5344CB8AC3E}">
        <p14:creationId xmlns:p14="http://schemas.microsoft.com/office/powerpoint/2010/main" val="2728109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80377" y="5171160"/>
            <a:ext cx="22838996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655390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80377" y="1403450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hu l-qawmien u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l-ħajja,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jgħid il-Mulej;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Kull min jemmen fija,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 ma jmut qatt.</a:t>
            </a:r>
          </a:p>
        </p:txBody>
      </p:sp>
    </p:spTree>
    <p:extLst>
      <p:ext uri="{BB962C8B-B14F-4D97-AF65-F5344CB8AC3E}">
        <p14:creationId xmlns:p14="http://schemas.microsoft.com/office/powerpoint/2010/main" val="802841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7" y="1842667"/>
            <a:ext cx="22838996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12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18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27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90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resqu lejn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xi Sadduċej, li jgħidu li ma hemmx qawmien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mill-imwiet, u għamlulu din il-mistoqsija:</a:t>
            </a:r>
          </a:p>
        </p:txBody>
      </p:sp>
    </p:spTree>
    <p:extLst>
      <p:ext uri="{BB962C8B-B14F-4D97-AF65-F5344CB8AC3E}">
        <p14:creationId xmlns:p14="http://schemas.microsoft.com/office/powerpoint/2010/main" val="537515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181829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“Mgħallem, Mosé ħallielna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miktub li, jekk wieħed imutlu ħuh u dan iħalli warajh lil martu bla tfal, dak ikollu jiżżewweġ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94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l-armla hu biex inissel ulied għal ħuh. Mela jkun hemm sebat aħwa,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l-kbir iżżewweġ u miet bla ma ħalla tfal. It-tieni</a:t>
            </a:r>
          </a:p>
        </p:txBody>
      </p:sp>
    </p:spTree>
    <p:extLst>
      <p:ext uri="{BB962C8B-B14F-4D97-AF65-F5344CB8AC3E}">
        <p14:creationId xmlns:p14="http://schemas.microsoft.com/office/powerpoint/2010/main" val="3705670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154816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wiehed iżżewweġ l-armla, miet u anqas hu ma ħalla wlied; hekk ukoll it-tielet, u ħadd minnhom is-sebgħa ma ħall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wlied.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921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154816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Fl-aħħar mietet il-mara wkoll. Issa fil-qawmien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tal-imwiet, meta jqumu lkoll, mart min minnhom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tkun?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46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154816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Għax is-sebgħa jkunu żżewġuha.”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Qalilhom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“U mhux għalhekk 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tisbaljaw intom, għax la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13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250603" y="235829"/>
            <a:ext cx="2282653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tafu l-Iskrittura u lanqas il-qawwa ta’ Alla!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Ghax il-bniedem, meta jqumu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mill-imwiet, la jiżżewġu u lanqas iżewġu, </a:t>
            </a:r>
          </a:p>
        </p:txBody>
      </p:sp>
    </p:spTree>
    <p:extLst>
      <p:ext uri="{BB962C8B-B14F-4D97-AF65-F5344CB8AC3E}">
        <p14:creationId xmlns:p14="http://schemas.microsoft.com/office/powerpoint/2010/main" val="413211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grazzja, ħniena u sliem mingħand Alla l-Missier u mingħand Kristu Ġesù Sidna.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Irrodd ħajr lil Alla, li lilu</a:t>
            </a:r>
          </a:p>
        </p:txBody>
      </p:sp>
    </p:spTree>
    <p:extLst>
      <p:ext uri="{BB962C8B-B14F-4D97-AF65-F5344CB8AC3E}">
        <p14:creationId xmlns:p14="http://schemas.microsoft.com/office/powerpoint/2010/main" val="3223184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250603" y="235829"/>
            <a:ext cx="2282653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imma jkunu bħall-anġli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fis-smewwiet. Għal dak imbagħad li hu qawmien mill-imwiet, fil-ktieb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ta’ Mosé, fejn jissemma</a:t>
            </a:r>
          </a:p>
        </p:txBody>
      </p:sp>
    </p:spTree>
    <p:extLst>
      <p:ext uri="{BB962C8B-B14F-4D97-AF65-F5344CB8AC3E}">
        <p14:creationId xmlns:p14="http://schemas.microsoft.com/office/powerpoint/2010/main" val="3824429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436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l-għollieq, ma qrajtux kif Alla qallu: ‘Jiena Alla ta’ Abraham, Alla ta’Iżakk, u Alla ta’ Ġakobb’? Alla mhux tal-mejtin, iżda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73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430623" y="3812487"/>
            <a:ext cx="22538504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tal-ħajjin! Sejrin żball għall-aħħar.”</a:t>
            </a:r>
          </a:p>
        </p:txBody>
      </p:sp>
    </p:spTree>
    <p:extLst>
      <p:ext uri="{BB962C8B-B14F-4D97-AF65-F5344CB8AC3E}">
        <p14:creationId xmlns:p14="http://schemas.microsoft.com/office/powerpoint/2010/main" val="1074791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8" y="3957980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58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27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nqim b’kuxjenza safja bħal missirijieti, hekk kif niftakar fik bla heda fit-talb tiegħi lejl u nhar. Minħabba f’hekk infakkrek biex</a:t>
            </a:r>
          </a:p>
        </p:txBody>
      </p:sp>
    </p:spTree>
    <p:extLst>
      <p:ext uri="{BB962C8B-B14F-4D97-AF65-F5344CB8AC3E}">
        <p14:creationId xmlns:p14="http://schemas.microsoft.com/office/powerpoint/2010/main" val="8910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436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tqajjem fik id-don ta’ Alla, li jinsab fik bit-tqegħid ta’ idejja; għax Alla ma taniex spirtu ta’ biża’, imma Spirtu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ta’ qawwa, ta’ mħabba</a:t>
            </a:r>
          </a:p>
        </p:txBody>
      </p:sp>
    </p:spTree>
    <p:extLst>
      <p:ext uri="{BB962C8B-B14F-4D97-AF65-F5344CB8AC3E}">
        <p14:creationId xmlns:p14="http://schemas.microsoft.com/office/powerpoint/2010/main" val="1716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50603" y="199811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ta’ rażan.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Mela tistħi xejn minħabba fix-xhieda għal Sidna,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anqas minħabba fija, priġunier tiegħu, imma</a:t>
            </a:r>
          </a:p>
        </p:txBody>
      </p:sp>
    </p:spTree>
    <p:extLst>
      <p:ext uri="{BB962C8B-B14F-4D97-AF65-F5344CB8AC3E}">
        <p14:creationId xmlns:p14="http://schemas.microsoft.com/office/powerpoint/2010/main" val="893264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50603" y="199811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aqsam miegħi t-tbatija għall-Evanġelju.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Afda fil-qawwa ta’ Alla,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li salvana u sejħilna b’sejħa qaddisa, mhux għax qies </a:t>
            </a:r>
          </a:p>
        </p:txBody>
      </p:sp>
    </p:spTree>
    <p:extLst>
      <p:ext uri="{BB962C8B-B14F-4D97-AF65-F5344CB8AC3E}">
        <p14:creationId xmlns:p14="http://schemas.microsoft.com/office/powerpoint/2010/main" val="41291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39448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l-għemejjel tagħna, imma skont il-pjan tiegħu stess u skont il-grazzja tiegħu. Din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il-grazzja ta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ielna qabel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iż-żmien tal-eternità fi</a:t>
            </a:r>
          </a:p>
        </p:txBody>
      </p:sp>
    </p:spTree>
    <p:extLst>
      <p:ext uri="{BB962C8B-B14F-4D97-AF65-F5344CB8AC3E}">
        <p14:creationId xmlns:p14="http://schemas.microsoft.com/office/powerpoint/2010/main" val="401639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Kristu Ġesù, imma dehret issa permezz tad-de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ra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tas-Salvatur tagħna Kristu Ġesù li qered il-mewt, u dawwal il-ħajja bla tmiem</a:t>
            </a:r>
          </a:p>
        </p:txBody>
      </p:sp>
    </p:spTree>
    <p:extLst>
      <p:ext uri="{BB962C8B-B14F-4D97-AF65-F5344CB8AC3E}">
        <p14:creationId xmlns:p14="http://schemas.microsoft.com/office/powerpoint/2010/main" val="2025059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607</Words>
  <Application>Microsoft Office PowerPoint</Application>
  <PresentationFormat>Custom</PresentationFormat>
  <Paragraphs>70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6_Metro</vt:lpstr>
      <vt:lpstr>4_Default Design</vt:lpstr>
      <vt:lpstr>Bidu tat-Tieni Ittra ta’  San Pawl Appostlu  lil Timotju 2 Tim 1, 1-3.6-12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L-Ewwel Ġimgħa</dc:title>
  <dc:creator>Alfred Caruana</dc:creator>
  <cp:lastModifiedBy>Alfred Caruan a</cp:lastModifiedBy>
  <cp:revision>96</cp:revision>
  <dcterms:created xsi:type="dcterms:W3CDTF">2012-07-19T16:49:39Z</dcterms:created>
  <dcterms:modified xsi:type="dcterms:W3CDTF">2024-01-26T07:07:38Z</dcterms:modified>
</cp:coreProperties>
</file>