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75" r:id="rId2"/>
    <p:sldMasterId id="2147483687" r:id="rId3"/>
  </p:sldMasterIdLst>
  <p:notesMasterIdLst>
    <p:notesMasterId r:id="rId60"/>
  </p:notesMasterIdLst>
  <p:sldIdLst>
    <p:sldId id="3205" r:id="rId4"/>
    <p:sldId id="1093" r:id="rId5"/>
    <p:sldId id="1094" r:id="rId6"/>
    <p:sldId id="1095" r:id="rId7"/>
    <p:sldId id="1096" r:id="rId8"/>
    <p:sldId id="1097" r:id="rId9"/>
    <p:sldId id="1098" r:id="rId10"/>
    <p:sldId id="1099" r:id="rId11"/>
    <p:sldId id="1100" r:id="rId12"/>
    <p:sldId id="274" r:id="rId13"/>
    <p:sldId id="631" r:id="rId14"/>
    <p:sldId id="1152" r:id="rId15"/>
    <p:sldId id="1153" r:id="rId16"/>
    <p:sldId id="1154" r:id="rId17"/>
    <p:sldId id="1155" r:id="rId18"/>
    <p:sldId id="1156" r:id="rId19"/>
    <p:sldId id="283" r:id="rId20"/>
    <p:sldId id="284" r:id="rId21"/>
    <p:sldId id="285" r:id="rId22"/>
    <p:sldId id="1157" r:id="rId23"/>
    <p:sldId id="422" r:id="rId24"/>
    <p:sldId id="289" r:id="rId25"/>
    <p:sldId id="1158" r:id="rId26"/>
    <p:sldId id="600" r:id="rId27"/>
    <p:sldId id="292" r:id="rId28"/>
    <p:sldId id="1159" r:id="rId29"/>
    <p:sldId id="601" r:id="rId30"/>
    <p:sldId id="294" r:id="rId31"/>
    <p:sldId id="513" r:id="rId32"/>
    <p:sldId id="1160" r:id="rId33"/>
    <p:sldId id="1161" r:id="rId34"/>
    <p:sldId id="303" r:id="rId35"/>
    <p:sldId id="1089" r:id="rId36"/>
    <p:sldId id="484" r:id="rId37"/>
    <p:sldId id="607" r:id="rId38"/>
    <p:sldId id="305" r:id="rId39"/>
    <p:sldId id="306" r:id="rId40"/>
    <p:sldId id="1162" r:id="rId41"/>
    <p:sldId id="1163" r:id="rId42"/>
    <p:sldId id="1164" r:id="rId43"/>
    <p:sldId id="1167" r:id="rId44"/>
    <p:sldId id="1165" r:id="rId45"/>
    <p:sldId id="1166" r:id="rId46"/>
    <p:sldId id="317" r:id="rId47"/>
    <p:sldId id="654" r:id="rId48"/>
    <p:sldId id="1118" r:id="rId49"/>
    <p:sldId id="1119" r:id="rId50"/>
    <p:sldId id="1120" r:id="rId51"/>
    <p:sldId id="1121" r:id="rId52"/>
    <p:sldId id="1122" r:id="rId53"/>
    <p:sldId id="1123" r:id="rId54"/>
    <p:sldId id="1124" r:id="rId55"/>
    <p:sldId id="1125" r:id="rId56"/>
    <p:sldId id="1126" r:id="rId57"/>
    <p:sldId id="1127" r:id="rId58"/>
    <p:sldId id="1128" r:id="rId59"/>
  </p:sldIdLst>
  <p:sldSz cx="23399750" cy="126015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CEB797A7-15C4-4576-BC2B-187E04DE17E9}">
          <p14:sldIdLst>
            <p14:sldId id="3205"/>
            <p14:sldId id="1093"/>
            <p14:sldId id="1094"/>
            <p14:sldId id="1095"/>
            <p14:sldId id="1096"/>
            <p14:sldId id="1097"/>
            <p14:sldId id="1098"/>
            <p14:sldId id="1099"/>
            <p14:sldId id="1100"/>
            <p14:sldId id="274"/>
            <p14:sldId id="631"/>
            <p14:sldId id="1152"/>
            <p14:sldId id="1153"/>
            <p14:sldId id="1154"/>
            <p14:sldId id="1155"/>
            <p14:sldId id="1156"/>
            <p14:sldId id="283"/>
            <p14:sldId id="284"/>
            <p14:sldId id="285"/>
            <p14:sldId id="1157"/>
            <p14:sldId id="422"/>
            <p14:sldId id="289"/>
            <p14:sldId id="1158"/>
            <p14:sldId id="600"/>
            <p14:sldId id="292"/>
            <p14:sldId id="1159"/>
            <p14:sldId id="601"/>
            <p14:sldId id="294"/>
            <p14:sldId id="513"/>
            <p14:sldId id="1160"/>
            <p14:sldId id="1161"/>
            <p14:sldId id="303"/>
            <p14:sldId id="1089"/>
            <p14:sldId id="484"/>
            <p14:sldId id="607"/>
            <p14:sldId id="305"/>
          </p14:sldIdLst>
        </p14:section>
        <p14:section name="Untitled Section" id="{A7372133-3D96-438C-94DB-A38819A54C2C}">
          <p14:sldIdLst>
            <p14:sldId id="306"/>
            <p14:sldId id="1162"/>
            <p14:sldId id="1163"/>
            <p14:sldId id="1164"/>
            <p14:sldId id="1167"/>
            <p14:sldId id="1165"/>
            <p14:sldId id="1166"/>
            <p14:sldId id="317"/>
            <p14:sldId id="654"/>
            <p14:sldId id="1118"/>
            <p14:sldId id="1119"/>
            <p14:sldId id="1120"/>
            <p14:sldId id="1121"/>
            <p14:sldId id="1122"/>
            <p14:sldId id="1123"/>
            <p14:sldId id="1124"/>
            <p14:sldId id="1125"/>
            <p14:sldId id="1126"/>
            <p14:sldId id="1127"/>
            <p14:sldId id="112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orient="horz" pos="3969" userDrawn="1">
          <p15:clr>
            <a:srgbClr val="A4A3A4"/>
          </p15:clr>
        </p15:guide>
        <p15:guide id="4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3300"/>
    <a:srgbClr val="006600"/>
    <a:srgbClr val="000099"/>
    <a:srgbClr val="0000FF"/>
    <a:srgbClr val="663300"/>
    <a:srgbClr val="3A1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4660"/>
  </p:normalViewPr>
  <p:slideViewPr>
    <p:cSldViewPr snapToGrid="0">
      <p:cViewPr varScale="1">
        <p:scale>
          <a:sx n="21" d="100"/>
          <a:sy n="21" d="100"/>
        </p:scale>
        <p:origin x="48" y="1434"/>
      </p:cViewPr>
      <p:guideLst>
        <p:guide orient="horz" pos="2160"/>
        <p:guide pos="3120"/>
        <p:guide orient="horz" pos="3969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61" Type="http://schemas.openxmlformats.org/officeDocument/2006/relationships/presProps" Target="presProp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09455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30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2057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F22A-2CEE-4B84-A7D5-6093CEBE003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205700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21956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2617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0104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283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26606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7824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Shape 37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733465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791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3060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39641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77267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2455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Shape 444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6A14CD-246F-4A1C-9680-06011F50A2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37346918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32896150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EEDF3-B5B9-4ECF-9DED-BBB6F3B0657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9465795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B48A6-23EC-4107-B2ED-FFB77AA970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5820215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746038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7368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79563161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1591591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67607262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640411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20098234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E8BFDE-9345-424F-902C-C8BD1D3E7F1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6063" y="685800"/>
            <a:ext cx="6365875" cy="3429000"/>
          </a:xfrm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mt-MT" altLang="en-US"/>
          </a:p>
        </p:txBody>
      </p:sp>
    </p:spTree>
    <p:extLst>
      <p:ext uri="{BB962C8B-B14F-4D97-AF65-F5344CB8AC3E}">
        <p14:creationId xmlns:p14="http://schemas.microsoft.com/office/powerpoint/2010/main" val="1181912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6564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004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280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1874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658"/>
            <a:ext cx="19889788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3"/>
            <a:ext cx="16379825" cy="322040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40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8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2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60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40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80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2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BA3EC-12A9-4F78-96C4-88B75DBB07AF}" type="datetimeFigureOut">
              <a:rPr lang="en-GB" smtClean="0"/>
              <a:pPr/>
              <a:t>11/01/2024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BEC3-39B8-48DA-A35E-BB4ED0C3D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4" y="3914659"/>
            <a:ext cx="19889789" cy="27011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40894"/>
            <a:ext cx="16379826" cy="3220403"/>
          </a:xfrm>
        </p:spPr>
        <p:txBody>
          <a:bodyPr/>
          <a:lstStyle>
            <a:lvl1pPr marL="0" indent="0" algn="ctr">
              <a:buNone/>
              <a:defRPr/>
            </a:lvl1pPr>
            <a:lvl2pPr marL="1036217" indent="0" algn="ctr">
              <a:buNone/>
              <a:defRPr/>
            </a:lvl2pPr>
            <a:lvl3pPr marL="2072439" indent="0" algn="ctr">
              <a:buNone/>
              <a:defRPr/>
            </a:lvl3pPr>
            <a:lvl4pPr marL="3108656" indent="0" algn="ctr">
              <a:buNone/>
              <a:defRPr/>
            </a:lvl4pPr>
            <a:lvl5pPr marL="4144879" indent="0" algn="ctr">
              <a:buNone/>
              <a:defRPr/>
            </a:lvl5pPr>
            <a:lvl6pPr marL="5181096" indent="0" algn="ctr">
              <a:buNone/>
              <a:defRPr/>
            </a:lvl6pPr>
            <a:lvl7pPr marL="6217319" indent="0" algn="ctr">
              <a:buNone/>
              <a:defRPr/>
            </a:lvl7pPr>
            <a:lvl8pPr marL="7253536" indent="0" algn="ctr">
              <a:buNone/>
              <a:defRPr/>
            </a:lvl8pPr>
            <a:lvl9pPr marL="828975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6C30721-3B44-4468-89D7-C068872F31EE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6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294D5936-0DD8-47C6-A480-1953A400C58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191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9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20" y="8097680"/>
            <a:ext cx="19889789" cy="2502812"/>
          </a:xfrm>
        </p:spPr>
        <p:txBody>
          <a:bodyPr anchor="t"/>
          <a:lstStyle>
            <a:lvl1pPr algn="l">
              <a:defRPr sz="907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20" y="5341099"/>
            <a:ext cx="19889789" cy="2756593"/>
          </a:xfrm>
        </p:spPr>
        <p:txBody>
          <a:bodyPr anchor="b"/>
          <a:lstStyle>
            <a:lvl1pPr marL="0" indent="0">
              <a:buNone/>
              <a:defRPr sz="4482"/>
            </a:lvl1pPr>
            <a:lvl2pPr marL="1036217" indent="0">
              <a:buNone/>
              <a:defRPr sz="4034"/>
            </a:lvl2pPr>
            <a:lvl3pPr marL="2072439" indent="0">
              <a:buNone/>
              <a:defRPr sz="3585"/>
            </a:lvl3pPr>
            <a:lvl4pPr marL="3108656" indent="0">
              <a:buNone/>
              <a:defRPr sz="3137"/>
            </a:lvl4pPr>
            <a:lvl5pPr marL="4144879" indent="0">
              <a:buNone/>
              <a:defRPr sz="3137"/>
            </a:lvl5pPr>
            <a:lvl6pPr marL="5181096" indent="0">
              <a:buNone/>
              <a:defRPr sz="3137"/>
            </a:lvl6pPr>
            <a:lvl7pPr marL="6217319" indent="0">
              <a:buNone/>
              <a:defRPr sz="3137"/>
            </a:lvl7pPr>
            <a:lvl8pPr marL="7253536" indent="0">
              <a:buNone/>
              <a:defRPr sz="3137"/>
            </a:lvl8pPr>
            <a:lvl9pPr marL="8289756" indent="0">
              <a:buNone/>
              <a:defRPr sz="313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98CAFBD-092D-4FFD-8FDA-3509A6F419C8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32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85" y="2940370"/>
            <a:ext cx="10334890" cy="8316457"/>
          </a:xfrm>
        </p:spPr>
        <p:txBody>
          <a:bodyPr/>
          <a:lstStyle>
            <a:lvl1pPr>
              <a:defRPr sz="6388"/>
            </a:lvl1pPr>
            <a:lvl2pPr>
              <a:defRPr sz="5492"/>
            </a:lvl2pPr>
            <a:lvl3pPr>
              <a:defRPr sz="4482"/>
            </a:lvl3pPr>
            <a:lvl4pPr>
              <a:defRPr sz="4034"/>
            </a:lvl4pPr>
            <a:lvl5pPr>
              <a:defRPr sz="4034"/>
            </a:lvl5pPr>
            <a:lvl6pPr>
              <a:defRPr sz="4034"/>
            </a:lvl6pPr>
            <a:lvl7pPr>
              <a:defRPr sz="4034"/>
            </a:lvl7pPr>
            <a:lvl8pPr>
              <a:defRPr sz="4034"/>
            </a:lvl8pPr>
            <a:lvl9pPr>
              <a:defRPr sz="4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F7659F41-4226-49F2-9D27-9D9AFB70F1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58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99" y="2820782"/>
            <a:ext cx="1033895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99" y="3996332"/>
            <a:ext cx="1033895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63" y="2820782"/>
            <a:ext cx="10343013" cy="1175562"/>
          </a:xfrm>
        </p:spPr>
        <p:txBody>
          <a:bodyPr anchor="b"/>
          <a:lstStyle>
            <a:lvl1pPr marL="0" indent="0">
              <a:buNone/>
              <a:defRPr sz="5492" b="1"/>
            </a:lvl1pPr>
            <a:lvl2pPr marL="1036217" indent="0">
              <a:buNone/>
              <a:defRPr sz="4482" b="1"/>
            </a:lvl2pPr>
            <a:lvl3pPr marL="2072439" indent="0">
              <a:buNone/>
              <a:defRPr sz="4034" b="1"/>
            </a:lvl3pPr>
            <a:lvl4pPr marL="3108656" indent="0">
              <a:buNone/>
              <a:defRPr sz="3585" b="1"/>
            </a:lvl4pPr>
            <a:lvl5pPr marL="4144879" indent="0">
              <a:buNone/>
              <a:defRPr sz="3585" b="1"/>
            </a:lvl5pPr>
            <a:lvl6pPr marL="5181096" indent="0">
              <a:buNone/>
              <a:defRPr sz="3585" b="1"/>
            </a:lvl6pPr>
            <a:lvl7pPr marL="6217319" indent="0">
              <a:buNone/>
              <a:defRPr sz="3585" b="1"/>
            </a:lvl7pPr>
            <a:lvl8pPr marL="7253536" indent="0">
              <a:buNone/>
              <a:defRPr sz="3585" b="1"/>
            </a:lvl8pPr>
            <a:lvl9pPr marL="8289756" indent="0">
              <a:buNone/>
              <a:defRPr sz="35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63" y="3996332"/>
            <a:ext cx="10343013" cy="7260492"/>
          </a:xfrm>
        </p:spPr>
        <p:txBody>
          <a:bodyPr/>
          <a:lstStyle>
            <a:lvl1pPr>
              <a:defRPr sz="5492"/>
            </a:lvl1pPr>
            <a:lvl2pPr>
              <a:defRPr sz="4482"/>
            </a:lvl2pPr>
            <a:lvl3pPr>
              <a:defRPr sz="4034"/>
            </a:lvl3pPr>
            <a:lvl4pPr>
              <a:defRPr sz="3585"/>
            </a:lvl4pPr>
            <a:lvl5pPr>
              <a:defRPr sz="3585"/>
            </a:lvl5pPr>
            <a:lvl6pPr>
              <a:defRPr sz="3585"/>
            </a:lvl6pPr>
            <a:lvl7pPr>
              <a:defRPr sz="3585"/>
            </a:lvl7pPr>
            <a:lvl8pPr>
              <a:defRPr sz="3585"/>
            </a:lvl8pPr>
            <a:lvl9pPr>
              <a:defRPr sz="35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8B92201-9F4E-4818-B337-E97608A19B8A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084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D5506D70-1C2E-4731-A269-CA197BC64F40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43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797642A-B5AA-47A5-8412-4E096B1C9FDF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6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741"/>
            <a:ext cx="7698357" cy="2135267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3" y="501732"/>
            <a:ext cx="13081110" cy="10755095"/>
          </a:xfrm>
        </p:spPr>
        <p:txBody>
          <a:bodyPr/>
          <a:lstStyle>
            <a:lvl1pPr>
              <a:defRPr sz="7285"/>
            </a:lvl1pPr>
            <a:lvl2pPr>
              <a:defRPr sz="6388"/>
            </a:lvl2pPr>
            <a:lvl3pPr>
              <a:defRPr sz="5492"/>
            </a:lvl3pPr>
            <a:lvl4pPr>
              <a:defRPr sz="4482"/>
            </a:lvl4pPr>
            <a:lvl5pPr>
              <a:defRPr sz="4482"/>
            </a:lvl5pPr>
            <a:lvl6pPr>
              <a:defRPr sz="4482"/>
            </a:lvl6pPr>
            <a:lvl7pPr>
              <a:defRPr sz="4482"/>
            </a:lvl7pPr>
            <a:lvl8pPr>
              <a:defRPr sz="4482"/>
            </a:lvl8pPr>
            <a:lvl9pPr>
              <a:defRPr sz="448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998"/>
            <a:ext cx="7698357" cy="8619828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BEEE8AD3-22D1-4005-93E3-272AB6D9A0DB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251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28" y="8821104"/>
            <a:ext cx="14039850" cy="1041381"/>
          </a:xfrm>
        </p:spPr>
        <p:txBody>
          <a:bodyPr anchor="b"/>
          <a:lstStyle>
            <a:lvl1pPr algn="l">
              <a:defRPr sz="4482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28" y="1125987"/>
            <a:ext cx="14039850" cy="7560945"/>
          </a:xfrm>
        </p:spPr>
        <p:txBody>
          <a:bodyPr/>
          <a:lstStyle>
            <a:lvl1pPr marL="0" indent="0">
              <a:buNone/>
              <a:defRPr sz="7285"/>
            </a:lvl1pPr>
            <a:lvl2pPr marL="1036217" indent="0">
              <a:buNone/>
              <a:defRPr sz="6388"/>
            </a:lvl2pPr>
            <a:lvl3pPr marL="2072439" indent="0">
              <a:buNone/>
              <a:defRPr sz="5492"/>
            </a:lvl3pPr>
            <a:lvl4pPr marL="3108656" indent="0">
              <a:buNone/>
              <a:defRPr sz="4482"/>
            </a:lvl4pPr>
            <a:lvl5pPr marL="4144879" indent="0">
              <a:buNone/>
              <a:defRPr sz="4482"/>
            </a:lvl5pPr>
            <a:lvl6pPr marL="5181096" indent="0">
              <a:buNone/>
              <a:defRPr sz="4482"/>
            </a:lvl6pPr>
            <a:lvl7pPr marL="6217319" indent="0">
              <a:buNone/>
              <a:defRPr sz="4482"/>
            </a:lvl7pPr>
            <a:lvl8pPr marL="7253536" indent="0">
              <a:buNone/>
              <a:defRPr sz="4482"/>
            </a:lvl8pPr>
            <a:lvl9pPr marL="8289756" indent="0">
              <a:buNone/>
              <a:defRPr sz="4482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28" y="9862495"/>
            <a:ext cx="14039850" cy="1478934"/>
          </a:xfrm>
        </p:spPr>
        <p:txBody>
          <a:bodyPr/>
          <a:lstStyle>
            <a:lvl1pPr marL="0" indent="0">
              <a:buNone/>
              <a:defRPr sz="3137"/>
            </a:lvl1pPr>
            <a:lvl2pPr marL="1036217" indent="0">
              <a:buNone/>
              <a:defRPr sz="2690"/>
            </a:lvl2pPr>
            <a:lvl3pPr marL="2072439" indent="0">
              <a:buNone/>
              <a:defRPr sz="2241"/>
            </a:lvl3pPr>
            <a:lvl4pPr marL="3108656" indent="0">
              <a:buNone/>
              <a:defRPr sz="2017"/>
            </a:lvl4pPr>
            <a:lvl5pPr marL="4144879" indent="0">
              <a:buNone/>
              <a:defRPr sz="2017"/>
            </a:lvl5pPr>
            <a:lvl6pPr marL="5181096" indent="0">
              <a:buNone/>
              <a:defRPr sz="2017"/>
            </a:lvl6pPr>
            <a:lvl7pPr marL="6217319" indent="0">
              <a:buNone/>
              <a:defRPr sz="2017"/>
            </a:lvl7pPr>
            <a:lvl8pPr marL="7253536" indent="0">
              <a:buNone/>
              <a:defRPr sz="2017"/>
            </a:lvl8pPr>
            <a:lvl9pPr marL="8289756" indent="0">
              <a:buNone/>
              <a:defRPr sz="2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94CFA7BB-DB66-447B-B538-407F6E131694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8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6D81FA24-A0C8-4D25-AC31-424CABF1DAE5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157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9" y="504650"/>
            <a:ext cx="5264944" cy="107521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7" y="504650"/>
            <a:ext cx="15404836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2072439">
              <a:buClrTx/>
              <a:defRPr/>
            </a:pPr>
            <a:fld id="{32EF92E3-324E-487D-995F-E9E6C3548832}" type="slidenum">
              <a:rPr lang="en-US" kern="1200" smtClean="0">
                <a:ea typeface="+mn-ea"/>
                <a:cs typeface="Arial" charset="0"/>
              </a:rPr>
              <a:pPr defTabSz="2072439"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120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69991" y="504698"/>
            <a:ext cx="21059776" cy="107521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1719281">
              <a:defRPr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1719281">
              <a:defRPr smtClean="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66FEF629-3BC2-465F-A537-28286039FA83}" type="slidenum">
              <a:rPr lang="en-US" kern="1200" smtClean="0">
                <a:ea typeface="+mn-ea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470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80997"/>
            <a:ext cx="19889789" cy="3629254"/>
          </a:xfrm>
        </p:spPr>
        <p:txBody>
          <a:bodyPr/>
          <a:lstStyle>
            <a:lvl1pPr marR="21170" algn="l">
              <a:defRPr sz="9207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8651"/>
            <a:ext cx="19889789" cy="2772347"/>
          </a:xfrm>
        </p:spPr>
        <p:txBody>
          <a:bodyPr lIns="214978" anchor="b"/>
          <a:lstStyle>
            <a:lvl1pPr marL="0" indent="0" algn="l">
              <a:spcBef>
                <a:spcPts val="0"/>
              </a:spcBef>
              <a:buNone/>
              <a:defRPr sz="4658">
                <a:solidFill>
                  <a:schemeClr val="tx1"/>
                </a:solidFill>
              </a:defRPr>
            </a:lvl1pPr>
            <a:lvl2pPr marL="1058471" indent="0" algn="ctr">
              <a:buNone/>
            </a:lvl2pPr>
            <a:lvl3pPr marL="2116939" indent="0" algn="ctr">
              <a:buNone/>
            </a:lvl3pPr>
            <a:lvl4pPr marL="3175409" indent="0" algn="ctr">
              <a:buNone/>
            </a:lvl4pPr>
            <a:lvl5pPr marL="4233879" indent="0" algn="ctr">
              <a:buNone/>
            </a:lvl5pPr>
            <a:lvl6pPr marL="5292349" indent="0" algn="ctr">
              <a:buNone/>
            </a:lvl6pPr>
            <a:lvl7pPr marL="6350818" indent="0" algn="ctr">
              <a:buNone/>
            </a:lvl7pPr>
            <a:lvl8pPr marL="7409288" indent="0" algn="ctr">
              <a:buNone/>
            </a:lvl8pPr>
            <a:lvl9pPr marL="8467758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913"/>
            <a:ext cx="11058007" cy="1064133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1" y="1"/>
            <a:ext cx="14108913" cy="12155270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11691" tIns="105846" rIns="211691" bIns="105846"/>
          <a:lstStyle/>
          <a:p>
            <a:endParaRPr lang="en-GB" sz="32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007" y="2297004"/>
            <a:ext cx="7560945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0"/>
            <a:ext cx="7019925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7" y="7840981"/>
            <a:ext cx="8189914" cy="210026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7" y="0"/>
            <a:ext cx="3509964" cy="78409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9" y="7803060"/>
            <a:ext cx="5350254" cy="47985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8" y="7840981"/>
            <a:ext cx="4094956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7" y="2520316"/>
            <a:ext cx="8189914" cy="532066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7" y="3220403"/>
            <a:ext cx="8189914" cy="4620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4" y="7840981"/>
            <a:ext cx="12674865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7" y="7840981"/>
            <a:ext cx="1364985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30" y="4480561"/>
            <a:ext cx="14429846" cy="33604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30" y="3920490"/>
            <a:ext cx="14429846" cy="392049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5" y="7840981"/>
            <a:ext cx="3509964" cy="47605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11691" tIns="105846" rIns="211691" bIns="10584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8011"/>
            <a:ext cx="21762579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6" y="1251409"/>
            <a:ext cx="69063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79" y="1251409"/>
            <a:ext cx="69061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5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39" y="1251409"/>
            <a:ext cx="24374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6" y="1251409"/>
            <a:ext cx="93435" cy="670917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698"/>
            <a:ext cx="14632643" cy="1796131"/>
          </a:xfrm>
        </p:spPr>
        <p:txBody>
          <a:bodyPr lIns="175891" bIns="0"/>
          <a:lstStyle>
            <a:lvl1pPr marL="127016" indent="0">
              <a:buNone/>
              <a:defRPr sz="4658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116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68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2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918"/>
            <a:ext cx="20872578" cy="1428178"/>
          </a:xfrm>
        </p:spPr>
        <p:txBody>
          <a:bodyPr tIns="136804"/>
          <a:lstStyle>
            <a:lvl1pPr algn="l">
              <a:buNone/>
              <a:defRPr sz="8774" b="0" cap="none" spc="-348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918"/>
            <a:ext cx="21059775" cy="1680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70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6" y="3253298"/>
            <a:ext cx="10334890" cy="8316457"/>
          </a:xfrm>
        </p:spPr>
        <p:txBody>
          <a:bodyPr/>
          <a:lstStyle>
            <a:lvl1pPr>
              <a:defRPr sz="6499"/>
            </a:lvl1pPr>
            <a:lvl2pPr>
              <a:defRPr sz="5633"/>
            </a:lvl2pPr>
            <a:lvl3pPr>
              <a:defRPr sz="4658"/>
            </a:lvl3pPr>
            <a:lvl4pPr>
              <a:defRPr sz="4116"/>
            </a:lvl4pPr>
            <a:lvl5pPr>
              <a:defRPr sz="4116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8011"/>
            <a:ext cx="22692882" cy="163061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409"/>
            <a:ext cx="1178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5" y="1251409"/>
            <a:ext cx="69063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6" y="1251409"/>
            <a:ext cx="7312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409"/>
            <a:ext cx="24374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9" y="1251409"/>
            <a:ext cx="20311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409"/>
            <a:ext cx="93438" cy="670917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8" y="940918"/>
            <a:ext cx="19889789" cy="1680210"/>
          </a:xfrm>
        </p:spPr>
        <p:txBody>
          <a:bodyPr/>
          <a:lstStyle>
            <a:lvl1pPr>
              <a:defRPr sz="9207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5417"/>
            <a:ext cx="10338954" cy="1175562"/>
          </a:xfrm>
        </p:spPr>
        <p:txBody>
          <a:bodyPr anchor="ctr"/>
          <a:lstStyle>
            <a:lvl1pPr marL="169355" indent="0" algn="l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5417"/>
            <a:ext cx="10343014" cy="1175562"/>
          </a:xfrm>
        </p:spPr>
        <p:txBody>
          <a:bodyPr anchor="ctr"/>
          <a:lstStyle>
            <a:lvl1pPr marL="169355" indent="0">
              <a:buNone/>
              <a:defRPr sz="5633" b="1">
                <a:solidFill>
                  <a:schemeClr val="accent2"/>
                </a:solidFill>
              </a:defRPr>
            </a:lvl1pPr>
            <a:lvl2pPr>
              <a:buNone/>
              <a:defRPr sz="4658" b="1"/>
            </a:lvl2pPr>
            <a:lvl3pPr>
              <a:buNone/>
              <a:defRPr sz="4116" b="1"/>
            </a:lvl3pPr>
            <a:lvl4pPr>
              <a:buNone/>
              <a:defRPr sz="3683" b="1"/>
            </a:lvl4pPr>
            <a:lvl5pPr>
              <a:buNone/>
              <a:defRPr sz="3683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8482"/>
            <a:ext cx="1033895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8482"/>
            <a:ext cx="10343014" cy="7275309"/>
          </a:xfrm>
        </p:spPr>
        <p:txBody>
          <a:bodyPr/>
          <a:lstStyle>
            <a:lvl1pPr>
              <a:defRPr sz="5633"/>
            </a:lvl1pPr>
            <a:lvl2pPr>
              <a:defRPr sz="4658"/>
            </a:lvl2pPr>
            <a:lvl3pPr>
              <a:defRPr sz="4116"/>
            </a:lvl3pPr>
            <a:lvl4pPr>
              <a:defRPr sz="3683"/>
            </a:lvl4pPr>
            <a:lvl5pPr>
              <a:defRPr sz="3683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918"/>
            <a:ext cx="19889789" cy="1680210"/>
          </a:xfrm>
        </p:spPr>
        <p:txBody>
          <a:bodyPr/>
          <a:lstStyle>
            <a:lvl1pPr>
              <a:defRPr sz="9207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848419" y="8097681"/>
            <a:ext cx="19889788" cy="250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93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848419" y="5341086"/>
            <a:ext cx="19889788" cy="2756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926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4658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834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41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741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368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649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325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730"/>
            <a:ext cx="21059775" cy="2135267"/>
          </a:xfrm>
        </p:spPr>
        <p:txBody>
          <a:bodyPr anchor="ctr"/>
          <a:lstStyle>
            <a:lvl1pPr algn="l">
              <a:buNone/>
              <a:defRPr sz="8341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997"/>
            <a:ext cx="6434931" cy="8401050"/>
          </a:xfrm>
        </p:spPr>
        <p:txBody>
          <a:bodyPr/>
          <a:lstStyle>
            <a:lvl1pPr marL="127016" indent="0">
              <a:buNone/>
              <a:defRPr sz="4116"/>
            </a:lvl1pPr>
            <a:lvl2pPr>
              <a:buNone/>
              <a:defRPr sz="2708"/>
            </a:lvl2pPr>
            <a:lvl3pPr>
              <a:buNone/>
              <a:defRPr sz="2275"/>
            </a:lvl3pPr>
            <a:lvl4pPr>
              <a:buNone/>
              <a:defRPr sz="2058"/>
            </a:lvl4pPr>
            <a:lvl5pPr>
              <a:buNone/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997"/>
            <a:ext cx="14039850" cy="8401050"/>
          </a:xfrm>
        </p:spPr>
        <p:txBody>
          <a:bodyPr/>
          <a:lstStyle>
            <a:lvl1pPr>
              <a:defRPr sz="7474"/>
            </a:lvl1pPr>
            <a:lvl2pPr>
              <a:defRPr sz="6499"/>
            </a:lvl2pPr>
            <a:lvl3pPr>
              <a:defRPr sz="5633"/>
            </a:lvl3pPr>
            <a:lvl4pPr>
              <a:defRPr sz="4658"/>
            </a:lvl4pPr>
            <a:lvl5pPr>
              <a:defRPr sz="46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2"/>
            <a:ext cx="22461324" cy="3450849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5" y="3462517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54" y="2193892"/>
            <a:ext cx="24211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51" y="2473927"/>
            <a:ext cx="24211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71" y="2663534"/>
            <a:ext cx="24211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5" y="810802"/>
            <a:ext cx="17549814" cy="1289463"/>
          </a:xfrm>
        </p:spPr>
        <p:txBody>
          <a:bodyPr anchor="b"/>
          <a:lstStyle>
            <a:lvl1pPr algn="l">
              <a:buNone/>
              <a:defRPr sz="4874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3" y="3479824"/>
            <a:ext cx="22463760" cy="911426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474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5" y="2113389"/>
            <a:ext cx="17549814" cy="1260158"/>
          </a:xfrm>
        </p:spPr>
        <p:txBody>
          <a:bodyPr/>
          <a:lstStyle>
            <a:lvl1pPr marL="63509" indent="0">
              <a:spcBef>
                <a:spcPts val="0"/>
              </a:spcBef>
              <a:buNone/>
              <a:defRPr sz="3250">
                <a:solidFill>
                  <a:srgbClr val="FFFFFF"/>
                </a:solidFill>
              </a:defRPr>
            </a:lvl1pPr>
            <a:lvl2pPr>
              <a:defRPr sz="2708"/>
            </a:lvl2pPr>
            <a:lvl3pPr>
              <a:defRPr sz="2275"/>
            </a:lvl3pPr>
            <a:lvl4pPr>
              <a:defRPr sz="2058"/>
            </a:lvl4pPr>
            <a:lvl5pPr>
              <a:defRPr sz="205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99"/>
            <a:ext cx="5459942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99"/>
            <a:ext cx="14234848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99"/>
            <a:ext cx="1169989" cy="67091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20" y="504652"/>
            <a:ext cx="5069946" cy="1075217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652"/>
            <a:ext cx="15014840" cy="107521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1894873" y="2940369"/>
            <a:ext cx="10334890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1169988" y="2820771"/>
            <a:ext cx="10338953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69988" y="3996333"/>
            <a:ext cx="10338953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11886750" y="2820771"/>
            <a:ext cx="10343014" cy="117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L="1058573" marR="0" lvl="0" indent="-529287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4116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368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4"/>
          </p:nvPr>
        </p:nvSpPr>
        <p:spPr>
          <a:xfrm>
            <a:off x="11886750" y="3996333"/>
            <a:ext cx="10343014" cy="7260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793930" algn="l" rtl="0">
              <a:spcBef>
                <a:spcPts val="83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764526" algn="l" rtl="0">
              <a:spcBef>
                <a:spcPts val="741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36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69989" y="501730"/>
            <a:ext cx="7698356" cy="213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8653" y="501731"/>
            <a:ext cx="13081110" cy="10755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1169989" y="2636997"/>
            <a:ext cx="7698356" cy="8619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86514" y="8821104"/>
            <a:ext cx="14039850" cy="1041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4658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pic" idx="2"/>
          </p:nvPr>
        </p:nvSpPr>
        <p:spPr>
          <a:xfrm>
            <a:off x="4586514" y="1125975"/>
            <a:ext cx="14039850" cy="756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R="0" lvl="0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86514" y="9862484"/>
            <a:ext cx="14039850" cy="1478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529287" algn="l" rtl="0">
              <a:spcBef>
                <a:spcPts val="649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529287" algn="l" rtl="0">
              <a:spcBef>
                <a:spcPts val="556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28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529287" algn="l" rtl="0">
              <a:spcBef>
                <a:spcPts val="46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529287" algn="l" rtl="0">
              <a:spcBef>
                <a:spcPts val="417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20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7541648" y="-3431292"/>
            <a:ext cx="8316457" cy="2105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 rot="5400000">
            <a:off x="14221203" y="3248263"/>
            <a:ext cx="10752177" cy="52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1018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4116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3496320" y="-1821681"/>
            <a:ext cx="10752177" cy="15404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1058573" marR="0" lvl="0" indent="-999764" algn="l" rtl="0">
              <a:spcBef>
                <a:spcPts val="1482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73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117147" marR="0" lvl="1" indent="-940954" algn="l" rtl="0">
              <a:spcBef>
                <a:spcPts val="1297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64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3175720" marR="0" lvl="2" indent="-882145" algn="l" rtl="0">
              <a:spcBef>
                <a:spcPts val="1111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55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4234294" marR="0" lvl="3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5292867" marR="0" lvl="4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351441" marR="0" lvl="5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410014" marR="0" lvl="6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468588" marR="0" lvl="7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527161" marR="0" lvl="8" indent="-823335" algn="l" rtl="0">
              <a:spcBef>
                <a:spcPts val="926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465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169988" y="504648"/>
            <a:ext cx="21059775" cy="210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169988" y="2940369"/>
            <a:ext cx="21059775" cy="831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169987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994916" y="11679795"/>
            <a:ext cx="7409921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1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6769821" y="11679795"/>
            <a:ext cx="5459942" cy="670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5421" tIns="97684" rIns="195421" bIns="97684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816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714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2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110" y="505256"/>
            <a:ext cx="21061555" cy="20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110" y="2941189"/>
            <a:ext cx="21061555" cy="8314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111" y="11474772"/>
            <a:ext cx="5461128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5065" y="11474772"/>
            <a:ext cx="7409624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ct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kern="1200">
              <a:ea typeface="+mn-ea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525" y="11474772"/>
            <a:ext cx="5461129" cy="8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4960" tIns="92484" rIns="184960" bIns="92484" numCol="1" anchor="t" anchorCtr="0" compatLnSpc="1">
            <a:prstTxWarp prst="textNoShape">
              <a:avLst/>
            </a:prstTxWarp>
          </a:bodyPr>
          <a:lstStyle>
            <a:lvl1pPr algn="r">
              <a:defRPr sz="3137">
                <a:solidFill>
                  <a:srgbClr val="000000"/>
                </a:solidFill>
              </a:defRPr>
            </a:lvl1pPr>
          </a:lstStyle>
          <a:p>
            <a:pPr defTabSz="1023633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fld id="{1D059D40-979D-4540-8218-0003113E700F}" type="slidenum">
              <a:rPr lang="en-US" kern="1200" smtClean="0">
                <a:ea typeface="+mn-ea"/>
                <a:cs typeface="Arial" charset="0"/>
              </a:rPr>
              <a:pPr defTabSz="1023633" fontAlgn="base">
                <a:spcBef>
                  <a:spcPct val="0"/>
                </a:spcBef>
                <a:spcAft>
                  <a:spcPct val="0"/>
                </a:spcAft>
                <a:buClrTx/>
                <a:defRPr/>
              </a:pPr>
              <a:t>‹#›</a:t>
            </a:fld>
            <a:endParaRPr lang="en-US" kern="120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5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5pPr>
      <a:lvl6pPr marL="1036217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6pPr>
      <a:lvl7pPr marL="207243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7pPr>
      <a:lvl8pPr marL="3108656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8pPr>
      <a:lvl9pPr marL="4144879" algn="ctr" rtl="0" eaLnBrk="1" fontAlgn="base" hangingPunct="1">
        <a:spcBef>
          <a:spcPct val="0"/>
        </a:spcBef>
        <a:spcAft>
          <a:spcPct val="0"/>
        </a:spcAft>
        <a:defRPr sz="9973">
          <a:solidFill>
            <a:schemeClr val="tx2"/>
          </a:solidFill>
          <a:latin typeface="Arial" charset="0"/>
        </a:defRPr>
      </a:lvl9pPr>
    </p:titleStyle>
    <p:bodyStyle>
      <a:lvl1pPr marL="776612" indent="-776612" algn="l" rtl="0" eaLnBrk="0" fontAlgn="base" hangingPunct="0">
        <a:spcBef>
          <a:spcPct val="20000"/>
        </a:spcBef>
        <a:spcAft>
          <a:spcPct val="0"/>
        </a:spcAft>
        <a:buChar char="•"/>
        <a:defRPr sz="7285">
          <a:solidFill>
            <a:schemeClr val="tx1"/>
          </a:solidFill>
          <a:latin typeface="+mn-lt"/>
          <a:ea typeface="+mn-ea"/>
          <a:cs typeface="+mn-cs"/>
        </a:defRPr>
      </a:lvl1pPr>
      <a:lvl2pPr marL="1682948" indent="-646874" algn="l" rtl="0" eaLnBrk="0" fontAlgn="base" hangingPunct="0">
        <a:spcBef>
          <a:spcPct val="20000"/>
        </a:spcBef>
        <a:spcAft>
          <a:spcPct val="0"/>
        </a:spcAft>
        <a:buChar char="–"/>
        <a:defRPr sz="6388">
          <a:solidFill>
            <a:schemeClr val="tx1"/>
          </a:solidFill>
          <a:latin typeface="+mn-lt"/>
        </a:defRPr>
      </a:lvl2pPr>
      <a:lvl3pPr marL="2589286" indent="-517149" algn="l" rtl="0" eaLnBrk="0" fontAlgn="base" hangingPunct="0">
        <a:spcBef>
          <a:spcPct val="20000"/>
        </a:spcBef>
        <a:spcAft>
          <a:spcPct val="0"/>
        </a:spcAft>
        <a:buChar char="•"/>
        <a:defRPr sz="5492">
          <a:solidFill>
            <a:schemeClr val="tx1"/>
          </a:solidFill>
          <a:latin typeface="+mn-lt"/>
        </a:defRPr>
      </a:lvl3pPr>
      <a:lvl4pPr marL="3625349" indent="-517149" algn="l" rtl="0" eaLnBrk="0" fontAlgn="base" hangingPunct="0">
        <a:spcBef>
          <a:spcPct val="20000"/>
        </a:spcBef>
        <a:spcAft>
          <a:spcPct val="0"/>
        </a:spcAft>
        <a:buChar char="–"/>
        <a:defRPr sz="4482">
          <a:solidFill>
            <a:schemeClr val="tx1"/>
          </a:solidFill>
          <a:latin typeface="+mn-lt"/>
        </a:defRPr>
      </a:lvl4pPr>
      <a:lvl5pPr marL="4661423" indent="-517149" algn="l" rtl="0" eaLnBrk="0" fontAlgn="base" hangingPunct="0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5pPr>
      <a:lvl6pPr marL="5699205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6pPr>
      <a:lvl7pPr marL="6735428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7pPr>
      <a:lvl8pPr marL="7771644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8pPr>
      <a:lvl9pPr marL="8807866" indent="-518113" algn="l" rtl="0" eaLnBrk="1" fontAlgn="base" hangingPunct="1">
        <a:spcBef>
          <a:spcPct val="20000"/>
        </a:spcBef>
        <a:spcAft>
          <a:spcPct val="0"/>
        </a:spcAft>
        <a:buChar char="»"/>
        <a:defRPr sz="448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1pPr>
      <a:lvl2pPr marL="1036217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2pPr>
      <a:lvl3pPr marL="207243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3pPr>
      <a:lvl4pPr marL="31086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4pPr>
      <a:lvl5pPr marL="414487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5pPr>
      <a:lvl6pPr marL="518109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6pPr>
      <a:lvl7pPr marL="6217319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7pPr>
      <a:lvl8pPr marL="725353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8pPr>
      <a:lvl9pPr marL="8289756" algn="l" defTabSz="2072439" rtl="0" eaLnBrk="1" latinLnBrk="0" hangingPunct="1">
        <a:defRPr sz="4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3"/>
            <a:ext cx="934365" cy="12595741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9" y="9273245"/>
            <a:ext cx="186872" cy="310955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9" y="8815269"/>
            <a:ext cx="186872" cy="420052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9" y="8520650"/>
            <a:ext cx="186872" cy="253781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9" y="8345629"/>
            <a:ext cx="186872" cy="13709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409"/>
            <a:ext cx="117811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409"/>
            <a:ext cx="7312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409"/>
            <a:ext cx="2437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409"/>
            <a:ext cx="20314" cy="67091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1691" tIns="105846" rIns="211691" bIns="10584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50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202"/>
            <a:ext cx="19889789" cy="1680210"/>
          </a:xfrm>
          <a:prstGeom prst="rect">
            <a:avLst/>
          </a:prstGeom>
        </p:spPr>
        <p:txBody>
          <a:bodyPr vert="horz" lIns="195434" tIns="97717" rIns="195434" bIns="97717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743"/>
            <a:ext cx="19889789" cy="840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5434" tIns="97717" rIns="195434" bIns="97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90642"/>
            <a:ext cx="5459942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1/11/2024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90642"/>
            <a:ext cx="14234848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91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90642"/>
            <a:ext cx="1169989" cy="670917"/>
          </a:xfrm>
          <a:prstGeom prst="rect">
            <a:avLst/>
          </a:prstGeom>
        </p:spPr>
        <p:txBody>
          <a:bodyPr vert="horz" lIns="195434" tIns="97717" rIns="195434" bIns="97717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708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9207" kern="1200" spc="-23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5pPr>
      <a:lvl6pPr marL="1058471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6pPr>
      <a:lvl7pPr marL="211693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7pPr>
      <a:lvl8pPr marL="317540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8pPr>
      <a:lvl9pPr marL="4233879" algn="l" rtl="0" fontAlgn="base">
        <a:spcBef>
          <a:spcPct val="0"/>
        </a:spcBef>
        <a:spcAft>
          <a:spcPct val="0"/>
        </a:spcAft>
        <a:defRPr sz="9207">
          <a:solidFill>
            <a:srgbClr val="C1EEFF"/>
          </a:solidFill>
          <a:latin typeface="Consolas" pitchFamily="49" charset="0"/>
        </a:defRPr>
      </a:lvl9pPr>
      <a:extLst/>
    </p:titleStyle>
    <p:bodyStyle>
      <a:lvl1pPr marL="951889" indent="-793852" algn="l" rtl="0" eaLnBrk="0" fontAlgn="base" hangingPunct="0">
        <a:spcBef>
          <a:spcPts val="1622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932" kern="1200">
          <a:solidFill>
            <a:schemeClr val="tx1"/>
          </a:solidFill>
          <a:latin typeface="+mn-lt"/>
          <a:ea typeface="+mn-ea"/>
          <a:cs typeface="+mn-cs"/>
        </a:defRPr>
      </a:lvl1pPr>
      <a:lvl2pPr marL="1712663" indent="-66154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6066" kern="1200">
          <a:solidFill>
            <a:schemeClr val="tx1"/>
          </a:solidFill>
          <a:latin typeface="+mn-lt"/>
          <a:ea typeface="+mn-ea"/>
          <a:cs typeface="+mn-cs"/>
        </a:defRPr>
      </a:lvl2pPr>
      <a:lvl3pPr marL="2304378" indent="-52923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633" kern="1200">
          <a:solidFill>
            <a:schemeClr val="tx1"/>
          </a:solidFill>
          <a:latin typeface="+mn-lt"/>
          <a:ea typeface="+mn-ea"/>
          <a:cs typeface="+mn-cs"/>
        </a:defRPr>
      </a:lvl3pPr>
      <a:lvl4pPr marL="2918142" indent="-529235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5091" kern="1200">
          <a:solidFill>
            <a:schemeClr val="tx1"/>
          </a:solidFill>
          <a:latin typeface="+mn-lt"/>
          <a:ea typeface="+mn-ea"/>
          <a:cs typeface="+mn-cs"/>
        </a:defRPr>
      </a:lvl4pPr>
      <a:lvl5pPr marL="3429003" indent="-485133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658" kern="1200">
          <a:solidFill>
            <a:schemeClr val="tx1"/>
          </a:solidFill>
          <a:latin typeface="+mn-lt"/>
          <a:ea typeface="+mn-ea"/>
          <a:cs typeface="+mn-cs"/>
        </a:defRPr>
      </a:lvl5pPr>
      <a:lvl6pPr marL="3958677" indent="-48689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4116" kern="1200">
          <a:solidFill>
            <a:schemeClr val="tx1"/>
          </a:solidFill>
          <a:latin typeface="+mn-lt"/>
          <a:ea typeface="+mn-ea"/>
          <a:cs typeface="+mn-cs"/>
        </a:defRPr>
      </a:lvl6pPr>
      <a:lvl7pPr marL="4403234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7pPr>
      <a:lvl8pPr marL="4847791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8pPr>
      <a:lvl9pPr marL="5292349" indent="-423387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683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58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169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1754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233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2923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3508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409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4677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4.xml"/><Relationship Id="rId1" Type="http://schemas.openxmlformats.org/officeDocument/2006/relationships/audio" Target="file:///C:\Users\user\Desktop\Various%20hymns\KantaAllelulia.wav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0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dn11.bigcommerce.com/s-4yjp6leh5b/images/stencil/1280w/carousel/8/Romans_10-17.jpg?c=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9" b="37253"/>
          <a:stretch/>
        </p:blipFill>
        <p:spPr bwMode="auto">
          <a:xfrm>
            <a:off x="-208448" y="-1"/>
            <a:ext cx="23813211" cy="1260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208448" y="-3049452"/>
            <a:ext cx="23816646" cy="2701172"/>
          </a:xfrm>
          <a:prstGeom prst="rect">
            <a:avLst/>
          </a:prstGeom>
        </p:spPr>
        <p:txBody>
          <a:bodyPr vert="horz" lIns="224028" tIns="112014" rIns="224028" bIns="112014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fi-FI" sz="7840" dirty="0"/>
              <a:t>It-Tielet Ħadd taż-Żmien ta’ Matul is-Sena</a:t>
            </a:r>
            <a:endParaRPr lang="en-GB" sz="784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2D416F-1E55-3401-A4A2-553B1540A142}"/>
              </a:ext>
            </a:extLst>
          </p:cNvPr>
          <p:cNvSpPr txBox="1"/>
          <p:nvPr/>
        </p:nvSpPr>
        <p:spPr>
          <a:xfrm>
            <a:off x="335189" y="6969263"/>
            <a:ext cx="22729371" cy="5632311"/>
          </a:xfrm>
          <a:prstGeom prst="rect">
            <a:avLst/>
          </a:prstGeom>
          <a:noFill/>
          <a:effectLst>
            <a:glow rad="190500">
              <a:schemeClr val="bg1"/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mt-MT" sz="18000" dirty="0"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indmu u emmnu </a:t>
            </a:r>
          </a:p>
          <a:p>
            <a:pPr algn="ctr"/>
            <a:r>
              <a:rPr lang="mt-MT" sz="18000" dirty="0">
                <a:solidFill>
                  <a:schemeClr val="tx1"/>
                </a:solidFill>
                <a:effectLst>
                  <a:glow rad="1905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fl-Evanġelju</a:t>
            </a:r>
          </a:p>
        </p:txBody>
      </p:sp>
    </p:spTree>
    <p:extLst>
      <p:ext uri="{BB962C8B-B14F-4D97-AF65-F5344CB8AC3E}">
        <p14:creationId xmlns:p14="http://schemas.microsoft.com/office/powerpoint/2010/main" val="2054578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0" y="3009479"/>
            <a:ext cx="23399749" cy="6582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6000" b="1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Ktieb</a:t>
            </a:r>
            <a:r>
              <a:rPr lang="en-US" sz="160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</a:t>
            </a:r>
            <a:r>
              <a:rPr lang="mt-MT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l-Profeta</a:t>
            </a:r>
            <a:r>
              <a:rPr lang="en-GB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mt-MT" sz="16000" b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Ġona</a:t>
            </a:r>
            <a:endParaRPr lang="en-US" sz="16000" b="1" dirty="0">
              <a:solidFill>
                <a:srgbClr val="0000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717"/>
              <a:buNone/>
            </a:pPr>
            <a:r>
              <a:rPr lang="nl-NL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Ġona 3:1-5,10</a:t>
            </a:r>
            <a:endParaRPr lang="mt-MT" sz="1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tal-Mulej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waslet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lil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Ġona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qallu: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“Qum,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mur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f’Ninwè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il-belt il-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kbira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</a:t>
            </a:r>
            <a:r>
              <a:rPr lang="en-US" sz="160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xandrilha</a:t>
            </a:r>
            <a:r>
              <a:rPr lang="en-US" sz="160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ngħidlek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”.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Ġona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mar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f’Ninwè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kif qallu l-Mulej.</a:t>
            </a: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Issa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Ninwè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kienet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belt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kbira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għall-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aħħar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trid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tlitt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ijiem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biex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timxiha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987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0"/>
            <a:ext cx="22681661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Ġona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kif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daħal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il-belt,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beda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ġurnata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mixi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ixandar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jgħid: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algn="ctr" defTabSz="0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Erbgħin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jum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ieħor, u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Ninwè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ssir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ħerba</a:t>
            </a:r>
            <a:r>
              <a:rPr lang="en-US" sz="16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67008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353231"/>
            <a:ext cx="22681661" cy="9895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In-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nies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ta’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Ninwè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emmnu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f’Alla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nedew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sawma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u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libsu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ixkejjer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mill-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kbir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saż-żgħir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537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2610530"/>
            <a:ext cx="22681661" cy="7380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x’għamlu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kif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reġgħu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lura minn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triqthom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il-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ħażina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441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359044" y="1271588"/>
            <a:ext cx="22681661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U Alla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raġa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’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bdielu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mid-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deni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qal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li kien se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jagħmlilhom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, 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għamlux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.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7013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/>
        </p:nvSpPr>
        <p:spPr>
          <a:xfrm>
            <a:off x="460841" y="3744000"/>
            <a:ext cx="22478067" cy="5113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tal-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Mulej</a:t>
            </a:r>
            <a:r>
              <a:rPr lang="en-US" sz="16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lang="en-US" sz="16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249873" y="238865"/>
            <a:ext cx="20900004" cy="3639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algn="l">
              <a:buClr>
                <a:srgbClr val="FFFFFF"/>
              </a:buClr>
              <a:buSzPts val="4800"/>
            </a:pP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Salm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Responsorjali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383458" y="4626846"/>
            <a:ext cx="22728707" cy="52545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5165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Triqatek, Mulej, għarrafni.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2520579"/>
            <a:ext cx="23399750" cy="7560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Triqatek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Mulej,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għarrafni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mogħdijiet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tiegħek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għallimni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538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0" y="1377579"/>
            <a:ext cx="23399750" cy="100197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Mexxini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fis-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sewwa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tiegħek u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għallimni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għax 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int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Alla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tas-</a:t>
            </a:r>
            <a:r>
              <a:rPr lang="fr-FR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salvazzjoni</a:t>
            </a:r>
            <a:r>
              <a:rPr lang="fr-FR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tiegħi.</a:t>
            </a:r>
          </a:p>
        </p:txBody>
      </p:sp>
    </p:spTree>
    <p:extLst>
      <p:ext uri="{BB962C8B-B14F-4D97-AF65-F5344CB8AC3E}">
        <p14:creationId xmlns:p14="http://schemas.microsoft.com/office/powerpoint/2010/main" val="6254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0" y="3741638"/>
            <a:ext cx="23399750" cy="51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Triqatek, Mulej, għarrafni.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1279319"/>
            <a:ext cx="22303819" cy="10042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Ftakar fil-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ħniena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u t-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tjieba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tiegħek,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għax huma minn dejjem, Mulej.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547965" y="2503963"/>
            <a:ext cx="22303819" cy="759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Inti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tajjeb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, Mulej;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ftakar 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fija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skont it-</a:t>
            </a:r>
            <a:r>
              <a:rPr lang="en-US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tjieba</a:t>
            </a:r>
            <a:r>
              <a:rPr lang="en-US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 tiegħek.</a:t>
            </a:r>
          </a:p>
        </p:txBody>
      </p:sp>
    </p:spTree>
    <p:extLst>
      <p:ext uri="{BB962C8B-B14F-4D97-AF65-F5344CB8AC3E}">
        <p14:creationId xmlns:p14="http://schemas.microsoft.com/office/powerpoint/2010/main" val="146017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7862" y="3711252"/>
            <a:ext cx="22624026" cy="5179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Triqatek, Mulej, għarrafni.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567902" y="2478530"/>
            <a:ext cx="22263946" cy="7644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Tajjeb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u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sewwa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l-Mulej;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għalhekk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juri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triqtu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lill-ħatja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/>
        </p:nvSpPr>
        <p:spPr>
          <a:xfrm>
            <a:off x="567902" y="1318867"/>
            <a:ext cx="22263946" cy="9963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Imexxi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l-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imsejkna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fis-sewwa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</a:t>
            </a:r>
          </a:p>
          <a:p>
            <a:pPr algn="ctr">
              <a:buClr>
                <a:schemeClr val="hlink"/>
              </a:buClr>
              <a:buSzPts val="4200"/>
            </a:pP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jgħallem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lill-fqajrin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it-</a:t>
            </a:r>
            <a:r>
              <a:rPr lang="en-US" sz="1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triq</a:t>
            </a:r>
            <a:r>
              <a:rPr lang="en-US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tiegħu.</a:t>
            </a:r>
          </a:p>
        </p:txBody>
      </p:sp>
    </p:spTree>
    <p:extLst>
      <p:ext uri="{BB962C8B-B14F-4D97-AF65-F5344CB8AC3E}">
        <p14:creationId xmlns:p14="http://schemas.microsoft.com/office/powerpoint/2010/main" val="9789103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24466" y="3716635"/>
            <a:ext cx="22683018" cy="5168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algn="ctr"/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R:/ </a:t>
            </a:r>
            <a:r>
              <a:rPr lang="sv-SE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  <a:sym typeface="Times New Roman"/>
              </a:rPr>
              <a:t>Triqatek, Mulej, għarrafni.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6220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89996" y="1846774"/>
            <a:ext cx="22619758" cy="8908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ctr" anchorCtr="0">
            <a:noAutofit/>
          </a:bodyPr>
          <a:lstStyle/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Ewwel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Ittra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</a:t>
            </a:r>
            <a:endParaRPr lang="mt-MT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San Pawl Appostlu </a:t>
            </a: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lill-Korintin</a:t>
            </a:r>
            <a:endParaRPr lang="en-US" sz="155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4200"/>
              <a:buNone/>
            </a:pPr>
            <a:r>
              <a:rPr lang="nn-NO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1 Kor 7:29-31</a:t>
            </a:r>
            <a:endParaRPr lang="pl-PL" sz="1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ngħidilkom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ħuti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iż-żmien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qsar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Ħa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jkunu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mela, 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mara, bħallikieku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għandhomx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8"/>
          <p:cNvSpPr txBox="1">
            <a:spLocks noChangeArrowheads="1"/>
          </p:cNvSpPr>
          <p:nvPr/>
        </p:nvSpPr>
        <p:spPr bwMode="auto">
          <a:xfrm>
            <a:off x="394619" y="396131"/>
            <a:ext cx="22682520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Glorja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`l Alla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fr-F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fil</a:t>
            </a:r>
            <a:r>
              <a:rPr lang="mt-MT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-</a:t>
            </a:r>
            <a:r>
              <a:rPr lang="fr-F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g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ħoli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mt-MT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tas-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smewwiet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paċi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fl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Times New Roman" pitchFamily="18" charset="0"/>
              </a:rPr>
              <a:t>-art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lill-bnedmin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ta’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rieda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tajba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.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Infaħħruk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inberkuk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nadurawk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, 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Gulim" pitchFamily="34" charset="-127"/>
                <a:cs typeface="+mn-cs"/>
              </a:rPr>
              <a:t>nagħtuk ġieh.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jibku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bħallikieku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jibkux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jifirħu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bħallikieku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jifirħux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jixtru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bħallikieku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għandhom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xejn; 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90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318806" y="65798"/>
            <a:ext cx="22762138" cy="1250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-793930" defTabSz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dawk li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jgawdu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bħallikieku ma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jgawduhiex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għax is-sura ta’ din id-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dinja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għad </a:t>
            </a:r>
            <a:r>
              <a:rPr lang="en-US" sz="1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tgħaddi</a:t>
            </a:r>
            <a:r>
              <a:rPr lang="en-US" sz="1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mt-MT" sz="1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30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1233049" y="3775357"/>
            <a:ext cx="21059775" cy="5050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Kelma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tal-Mulej</a:t>
            </a:r>
            <a:r>
              <a:rPr lang="en-US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R:/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Irroddu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ħajr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lil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Alla</a:t>
            </a: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2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364546" y="1242091"/>
            <a:ext cx="22670657" cy="10117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Iż-żmien huwa mitmum, u s-Saltna ta’ Alla waslet;</a:t>
            </a: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indmu u emmnu </a:t>
            </a:r>
            <a:endParaRPr lang="mt-MT" sz="1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it-IT" sz="1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fl-Evanġelju.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4" y="6054337"/>
            <a:ext cx="427484" cy="71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11643" tIns="105822" rIns="211643" bIns="105822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25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" y="4960454"/>
            <a:ext cx="23399750" cy="26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11643" tIns="105822" rIns="211643" bIns="105822">
            <a:spAutoFit/>
          </a:bodyPr>
          <a:lstStyle/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</a:t>
            </a:r>
            <a:endParaRPr lang="mt-MT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KantaAllelulia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2381035" y="11322144"/>
            <a:ext cx="330155" cy="3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0" y="3143117"/>
            <a:ext cx="23399750" cy="6315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b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Qari mill-</a:t>
            </a:r>
            <a:r>
              <a:rPr lang="en-US" sz="155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skont 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</a:t>
            </a:r>
            <a:r>
              <a:rPr lang="mt-MT" sz="155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an Mark</a:t>
            </a:r>
          </a:p>
          <a:p>
            <a:pPr marL="0" indent="0" algn="ctr">
              <a:spcBef>
                <a:spcPts val="0"/>
              </a:spcBef>
              <a:buClr>
                <a:srgbClr val="FFFFFF"/>
              </a:buClr>
              <a:buSzPts val="5400"/>
              <a:buNone/>
            </a:pPr>
            <a:r>
              <a:rPr lang="en-US" sz="1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Mk 1:14-20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Wara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arrestaw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Ġwanni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Ġesù mar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Galilija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jxandar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Evanġelju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ta’ Alla u jgħid: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1271587"/>
            <a:ext cx="22643144" cy="100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Iż-żmien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huwa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mitmum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s-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Saltna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ta’ Alla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waslet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indmu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emmnu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fl-Evanġelju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421174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Waqt li kien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għaddej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ma’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xatt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baħar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Galilija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lemaħ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Xmun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’l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Indrì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ikalaw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ix-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xbiek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fil-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baħar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4853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"/>
          <p:cNvSpPr>
            <a:spLocks noChangeArrowheads="1"/>
          </p:cNvSpPr>
          <p:nvPr/>
        </p:nvSpPr>
        <p:spPr bwMode="auto">
          <a:xfrm>
            <a:off x="322611" y="1541774"/>
            <a:ext cx="22754528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Inroddulek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ħajr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għall-glorja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kbira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tiegħek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Alla, Sultan tas-sema,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 Missier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tista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3655559"/>
            <a:ext cx="22643144" cy="529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għax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kienu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sajjieda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 U Ġesù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qalilhom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64127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SzPts val="6000"/>
              <a:buNone/>
            </a:pP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Ejjew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warajja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nagħmel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minnkom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sajjieda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tal-</a:t>
            </a:r>
            <a:r>
              <a:rPr lang="en-US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bnedmin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”.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minnufih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telqu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x-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xbiek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marru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warajh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53427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378303" y="0"/>
            <a:ext cx="22643144" cy="1260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Wara li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mexa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ftit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ieħor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ra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Ġakbu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ta’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Żebedew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u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ħuh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Ġwanni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fid-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dgħajsa</a:t>
            </a:r>
            <a:r>
              <a:rPr lang="mt-MT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qegħdin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isewwu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x-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xbiek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minnufih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 err="1">
                <a:latin typeface="Times New Roman"/>
                <a:ea typeface="Times New Roman"/>
                <a:cs typeface="Times New Roman"/>
                <a:sym typeface="Times New Roman"/>
              </a:rPr>
              <a:t>sejħilhom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lang="en-US" sz="16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84900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189151" y="1189945"/>
            <a:ext cx="23021447" cy="10221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lang="mt-MT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spc="-300" dirty="0">
                <a:latin typeface="Times New Roman"/>
                <a:ea typeface="Times New Roman"/>
                <a:cs typeface="Times New Roman"/>
                <a:sym typeface="Times New Roman"/>
              </a:rPr>
              <a:t>huma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telqu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lil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missierhom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Żebedew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mt-MT" sz="16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>
              <a:spcBef>
                <a:spcPts val="0"/>
              </a:spcBef>
              <a:buSzPts val="6000"/>
              <a:buNone/>
            </a:pP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fid-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dgħajsa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mal-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lavranti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, u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marru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6000" dirty="0" err="1">
                <a:latin typeface="Times New Roman"/>
                <a:ea typeface="Times New Roman"/>
                <a:cs typeface="Times New Roman"/>
                <a:sym typeface="Times New Roman"/>
              </a:rPr>
              <a:t>warajh</a:t>
            </a:r>
            <a:r>
              <a:rPr lang="en-US" sz="16000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3932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0" y="3565315"/>
            <a:ext cx="23399750" cy="54709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1677" tIns="105810" rIns="211677" bIns="105810" anchor="t" anchorCtr="0">
            <a:noAutofit/>
          </a:bodyPr>
          <a:lstStyle/>
          <a:p>
            <a:pPr marL="0" indent="0" algn="ctr">
              <a:spcBef>
                <a:spcPts val="0"/>
              </a:spcBef>
              <a:buClr>
                <a:srgbClr val="FFFFFF"/>
              </a:buClr>
              <a:buSzPts val="6000"/>
              <a:buNone/>
            </a:pP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Il-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Kelma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tal-Mulej</a:t>
            </a:r>
            <a:r>
              <a:rPr lang="en-US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2778"/>
              </a:spcBef>
              <a:buClr>
                <a:srgbClr val="FFFFFF"/>
              </a:buClr>
              <a:buSzPts val="6000"/>
              <a:buNone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R:/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Tifħir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Lilek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Kristu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.</a:t>
            </a:r>
            <a:endParaRPr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7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9"/>
          <p:cNvSpPr>
            <a:spLocks noChangeArrowheads="1"/>
          </p:cNvSpPr>
          <p:nvPr/>
        </p:nvSpPr>
        <p:spPr bwMode="auto">
          <a:xfrm>
            <a:off x="394619" y="82782"/>
            <a:ext cx="22682520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Jiena nemmen f’All</a:t>
            </a:r>
            <a:r>
              <a:rPr lang="en-GB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 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wieħed, il-Missier li jista’ kollox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ħalaq is-sema u </a:t>
            </a:r>
            <a:endParaRPr lang="en-GB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l-art, dak kollu li jidher u dak li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jidhirx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068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91450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f’Mulej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wieħed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Ġesù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Kristu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Iben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waħdieni ta’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qabel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kull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żmien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995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9"/>
          <p:cNvSpPr>
            <a:spLocks noChangeArrowheads="1"/>
          </p:cNvSpPr>
          <p:nvPr/>
        </p:nvSpPr>
        <p:spPr bwMode="auto">
          <a:xfrm>
            <a:off x="286608" y="258777"/>
            <a:ext cx="22826535" cy="120186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dawl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Alla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veru,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imnissel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mhux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magħmul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natura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waħda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al-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Missier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bih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sar</a:t>
            </a:r>
            <a:r>
              <a:rPr lang="mt-MT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spc="-15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kollox</a:t>
            </a:r>
            <a:r>
              <a:rPr lang="en-US" altLang="en-US" sz="15500" spc="-15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  <a:r>
              <a:rPr lang="en-US" altLang="en-US" sz="15500" spc="-15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2131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9"/>
          <p:cNvSpPr>
            <a:spLocks noChangeArrowheads="1"/>
          </p:cNvSpPr>
          <p:nvPr/>
        </p:nvSpPr>
        <p:spPr bwMode="auto">
          <a:xfrm>
            <a:off x="322611" y="240769"/>
            <a:ext cx="22754528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Niżel mis-smewwiet għalina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l-bnedmin u għall-fidwa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tagħna. 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ġisem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bis-se</a:t>
            </a: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minn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Marija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Verġni</a:t>
            </a:r>
            <a:endParaRPr lang="mt-MT" altLang="en-US" sz="155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4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4"/>
          <p:cNvSpPr>
            <a:spLocks noChangeArrowheads="1"/>
          </p:cNvSpPr>
          <p:nvPr/>
        </p:nvSpPr>
        <p:spPr bwMode="auto">
          <a:xfrm>
            <a:off x="771949" y="1541774"/>
            <a:ext cx="21855853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Iben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waħdieni,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ù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buClrTx/>
              <a:defRPr/>
            </a:pP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Alla,  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Ħaruf</a:t>
            </a:r>
            <a:r>
              <a:rPr lang="fr-FR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ta’ Alla, Bin il-</a:t>
            </a:r>
            <a:r>
              <a:rPr lang="fr-FR" altLang="ko-KR" sz="15500" kern="12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Missier</a:t>
            </a:r>
            <a:r>
              <a:rPr lang="mt-MT" altLang="ko-KR" sz="15500" kern="12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endParaRPr lang="fr-FR" altLang="ko-KR" sz="155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240769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sar bniedem. Sallbuh għalina, bata taħt Ponzju Pilatu, miet u difnuh,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fit-tielet jum qam minn bejn l-imwiet, skont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638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440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il-Kotba mqaddsa,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tela’ s-sema, u qieghed fuq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it-I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il-lemin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tal-Missier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għandu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jerġa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jiġi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bil-glorja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jagħmel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ħaqq</a:t>
            </a:r>
            <a:endParaRPr lang="mt-MT" altLang="en-US" sz="15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623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250604" y="330785"/>
            <a:ext cx="22826535" cy="1201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u mill-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mejtin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u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saltna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tiegħu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ma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jkollhiex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tmiem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. U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fl-Ispirtu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s-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Santu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,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Mulej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jagħti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l-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ħajja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li </a:t>
            </a:r>
            <a:r>
              <a:rPr lang="en-US" altLang="en-US" sz="155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ġej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mill-Missier u mill-Iben:</a:t>
            </a:r>
            <a:r>
              <a:rPr lang="en-US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82317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li Hu meqjum u mweġġah flimkien mal-Missier u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mal-Iben. Hu li tkellem b’fomm il-profeti.</a:t>
            </a:r>
          </a:p>
        </p:txBody>
      </p:sp>
    </p:spTree>
    <p:extLst>
      <p:ext uri="{BB962C8B-B14F-4D97-AF65-F5344CB8AC3E}">
        <p14:creationId xmlns:p14="http://schemas.microsoft.com/office/powerpoint/2010/main" val="13077946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1484084"/>
            <a:ext cx="22754527" cy="9633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fi Knisja waħda, qaddisa, kattolika, appostolika.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Nistqarr magħmudija waħda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għall-maħfra tad-dnubiet. </a:t>
            </a:r>
          </a:p>
        </p:txBody>
      </p:sp>
    </p:spTree>
    <p:extLst>
      <p:ext uri="{BB962C8B-B14F-4D97-AF65-F5344CB8AC3E}">
        <p14:creationId xmlns:p14="http://schemas.microsoft.com/office/powerpoint/2010/main" val="428184498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9"/>
          <p:cNvSpPr>
            <a:spLocks noChangeArrowheads="1"/>
          </p:cNvSpPr>
          <p:nvPr/>
        </p:nvSpPr>
        <p:spPr bwMode="auto">
          <a:xfrm>
            <a:off x="322612" y="2412355"/>
            <a:ext cx="22754527" cy="72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U nistenna l-qawma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mill-imwiet, u l-ħajja </a:t>
            </a:r>
          </a:p>
          <a:p>
            <a:pPr algn="ctr" defTabSz="1680027" eaLnBrk="1" hangingPunct="1">
              <a:spcBef>
                <a:spcPct val="0"/>
              </a:spcBef>
              <a:buNone/>
              <a:defRPr/>
            </a:pPr>
            <a:r>
              <a:rPr lang="fi-FI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taż-żmien li ġej. Ammen.</a:t>
            </a:r>
            <a:endParaRPr lang="en-US" altLang="en-US" sz="992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908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1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623" y="290664"/>
            <a:ext cx="22538504" cy="12020248"/>
          </a:xfrm>
          <a:prstGeom prst="rect">
            <a:avLst/>
          </a:prstGeom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tneħħi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dnubiet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mt-MT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tad-dinja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ilqa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 t-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talb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tagħna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94620" y="441700"/>
            <a:ext cx="22682519" cy="12020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li qiegħed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fuq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il-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lemin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tal-Missier,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ħenn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għalina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Għaliex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Int waħdek Qaddis,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Int waħdek 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Mulej</a:t>
            </a:r>
            <a:r>
              <a:rPr lang="en-US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 </a:t>
            </a:r>
          </a:p>
          <a:p>
            <a:pPr algn="ctr" defTabSz="1560903" eaLnBrk="0" hangingPunct="0">
              <a:defRPr/>
            </a:pP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</a:t>
            </a:r>
            <a:r>
              <a:rPr lang="en-US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nt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w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aħdek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għoli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,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ChangeArrowheads="1"/>
          </p:cNvSpPr>
          <p:nvPr/>
        </p:nvSpPr>
        <p:spPr bwMode="auto">
          <a:xfrm>
            <a:off x="358616" y="1541774"/>
            <a:ext cx="22682519" cy="963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007" tIns="46499" rIns="93007" bIns="46499">
            <a:spAutoFit/>
          </a:bodyPr>
          <a:lstStyle/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Ġesu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’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Kristu, ma’ 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Ispirtu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Santu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: </a:t>
            </a:r>
          </a:p>
          <a:p>
            <a:pPr algn="ctr" defTabSz="1560903" eaLnBrk="0" hangingPunct="0">
              <a:defRPr/>
            </a:pP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fil-</a:t>
            </a: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glorja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tal-Missier Alla.</a:t>
            </a:r>
            <a:r>
              <a:rPr lang="mt-MT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  </a:t>
            </a:r>
            <a:endParaRPr lang="en-GB" altLang="ko-KR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맑은 고딕" panose="020B0503020000020004" pitchFamily="34" charset="-127"/>
              <a:cs typeface="Times New Roman" pitchFamily="18" charset="0"/>
            </a:endParaRPr>
          </a:p>
          <a:p>
            <a:pPr algn="ctr" defTabSz="1560903" eaLnBrk="0" hangingPunct="0">
              <a:defRPr/>
            </a:pPr>
            <a:r>
              <a:rPr lang="fr-FR" altLang="ko-KR" sz="155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Ammen</a:t>
            </a:r>
            <a:r>
              <a:rPr lang="fr-FR" altLang="ko-KR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맑은 고딕" panose="020B0503020000020004" pitchFamily="34" charset="-127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60891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01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841</Words>
  <Application>Microsoft Office PowerPoint</Application>
  <PresentationFormat>Custom</PresentationFormat>
  <Paragraphs>132</Paragraphs>
  <Slides>56</Slides>
  <Notes>45</Notes>
  <HiddenSlides>0</HiddenSlides>
  <MMClips>2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67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Office Theme</vt:lpstr>
      <vt:lpstr>13_Default Design</vt:lpstr>
      <vt:lpstr>3_Metro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Salm Responsorjali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It-Twelid ta’  San Ġwann Battista</dc:title>
  <dc:creator>Alfred Carauana</dc:creator>
  <cp:lastModifiedBy>Alfred Caruan a</cp:lastModifiedBy>
  <cp:revision>275</cp:revision>
  <dcterms:modified xsi:type="dcterms:W3CDTF">2024-01-11T06:41:05Z</dcterms:modified>
</cp:coreProperties>
</file>