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67"/>
  </p:notesMasterIdLst>
  <p:sldIdLst>
    <p:sldId id="1177" r:id="rId4"/>
    <p:sldId id="1093" r:id="rId5"/>
    <p:sldId id="1094" r:id="rId6"/>
    <p:sldId id="1095" r:id="rId7"/>
    <p:sldId id="1096" r:id="rId8"/>
    <p:sldId id="1097" r:id="rId9"/>
    <p:sldId id="1098" r:id="rId10"/>
    <p:sldId id="1099" r:id="rId11"/>
    <p:sldId id="1100" r:id="rId12"/>
    <p:sldId id="274" r:id="rId13"/>
    <p:sldId id="631" r:id="rId14"/>
    <p:sldId id="1150" r:id="rId15"/>
    <p:sldId id="1151" r:id="rId16"/>
    <p:sldId id="1152" r:id="rId17"/>
    <p:sldId id="1153" r:id="rId18"/>
    <p:sldId id="1154" r:id="rId19"/>
    <p:sldId id="1155" r:id="rId20"/>
    <p:sldId id="1156" r:id="rId21"/>
    <p:sldId id="283" r:id="rId22"/>
    <p:sldId id="284" r:id="rId23"/>
    <p:sldId id="285" r:id="rId24"/>
    <p:sldId id="1159" r:id="rId25"/>
    <p:sldId id="422" r:id="rId26"/>
    <p:sldId id="289" r:id="rId27"/>
    <p:sldId id="1160" r:id="rId28"/>
    <p:sldId id="1157" r:id="rId29"/>
    <p:sldId id="292" r:id="rId30"/>
    <p:sldId id="1161" r:id="rId31"/>
    <p:sldId id="1162" r:id="rId32"/>
    <p:sldId id="1158" r:id="rId33"/>
    <p:sldId id="294" r:id="rId34"/>
    <p:sldId id="513" r:id="rId35"/>
    <p:sldId id="1163" r:id="rId36"/>
    <p:sldId id="1164" r:id="rId37"/>
    <p:sldId id="1165" r:id="rId38"/>
    <p:sldId id="1166" r:id="rId39"/>
    <p:sldId id="1167" r:id="rId40"/>
    <p:sldId id="303" r:id="rId41"/>
    <p:sldId id="1089" r:id="rId42"/>
    <p:sldId id="484" r:id="rId43"/>
    <p:sldId id="607" r:id="rId44"/>
    <p:sldId id="305" r:id="rId45"/>
    <p:sldId id="306" r:id="rId46"/>
    <p:sldId id="1168" r:id="rId47"/>
    <p:sldId id="1169" r:id="rId48"/>
    <p:sldId id="1170" r:id="rId49"/>
    <p:sldId id="1171" r:id="rId50"/>
    <p:sldId id="1172" r:id="rId51"/>
    <p:sldId id="1173" r:id="rId52"/>
    <p:sldId id="1174" r:id="rId53"/>
    <p:sldId id="317" r:id="rId54"/>
    <p:sldId id="654" r:id="rId55"/>
    <p:sldId id="1118" r:id="rId56"/>
    <p:sldId id="1119" r:id="rId57"/>
    <p:sldId id="1120" r:id="rId58"/>
    <p:sldId id="1121" r:id="rId59"/>
    <p:sldId id="1122" r:id="rId60"/>
    <p:sldId id="1123" r:id="rId61"/>
    <p:sldId id="1124" r:id="rId62"/>
    <p:sldId id="1125" r:id="rId63"/>
    <p:sldId id="1126" r:id="rId64"/>
    <p:sldId id="1127" r:id="rId65"/>
    <p:sldId id="1128" r:id="rId66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1177"/>
            <p14:sldId id="1093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1150"/>
            <p14:sldId id="1151"/>
            <p14:sldId id="1152"/>
            <p14:sldId id="1153"/>
            <p14:sldId id="1154"/>
            <p14:sldId id="1155"/>
            <p14:sldId id="1156"/>
            <p14:sldId id="283"/>
            <p14:sldId id="284"/>
            <p14:sldId id="285"/>
            <p14:sldId id="1159"/>
            <p14:sldId id="422"/>
            <p14:sldId id="289"/>
            <p14:sldId id="1160"/>
            <p14:sldId id="1157"/>
            <p14:sldId id="292"/>
            <p14:sldId id="1161"/>
            <p14:sldId id="1162"/>
            <p14:sldId id="1158"/>
            <p14:sldId id="294"/>
            <p14:sldId id="513"/>
            <p14:sldId id="1163"/>
            <p14:sldId id="1164"/>
            <p14:sldId id="1165"/>
            <p14:sldId id="1166"/>
            <p14:sldId id="1167"/>
            <p14:sldId id="303"/>
            <p14:sldId id="1089"/>
            <p14:sldId id="484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1168"/>
            <p14:sldId id="1169"/>
            <p14:sldId id="1170"/>
            <p14:sldId id="1171"/>
            <p14:sldId id="1172"/>
            <p14:sldId id="1173"/>
            <p14:sldId id="1174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1700"/>
    <a:srgbClr val="3A1D00"/>
    <a:srgbClr val="003300"/>
    <a:srgbClr val="006600"/>
    <a:srgbClr val="000099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82" y="42"/>
      </p:cViewPr>
      <p:guideLst>
        <p:guide orient="horz" pos="2160"/>
        <p:guide pos="3120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812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7747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928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6894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1116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97939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27747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93097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251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3003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6323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529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93374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2822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02052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1028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6107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1161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57817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97749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7344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7291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111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4503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101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FA3D713-CC55-170C-5D47-39504CC66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3150" cy="1260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FBD197-4E0F-2EEC-B0DE-6C15EEF10FE4}"/>
              </a:ext>
            </a:extLst>
          </p:cNvPr>
          <p:cNvSpPr txBox="1"/>
          <p:nvPr/>
        </p:nvSpPr>
        <p:spPr>
          <a:xfrm>
            <a:off x="483080" y="9646860"/>
            <a:ext cx="2210087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5500" b="1" dirty="0">
                <a:solidFill>
                  <a:schemeClr val="bg1"/>
                </a:solidFill>
                <a:effectLst>
                  <a:glow rad="190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Ġesù jitkellem bis-Setgħa</a:t>
            </a:r>
          </a:p>
        </p:txBody>
      </p:sp>
    </p:spTree>
    <p:extLst>
      <p:ext uri="{BB962C8B-B14F-4D97-AF65-F5344CB8AC3E}">
        <p14:creationId xmlns:p14="http://schemas.microsoft.com/office/powerpoint/2010/main" val="2663571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1" y="3009479"/>
            <a:ext cx="23399749" cy="6787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tad-</a:t>
            </a:r>
            <a:r>
              <a:rPr lang="en-GB" sz="16000" b="1" dirty="0" err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Dewteronomju</a:t>
            </a:r>
            <a:endParaRPr lang="mt-MT" sz="16000" b="1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Dewt</a:t>
            </a:r>
            <a:r>
              <a:rPr lang="en-GB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18:15-20</a:t>
            </a:r>
            <a:endParaRPr lang="mt-MT" sz="1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3671888"/>
            <a:ext cx="22681661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Mosè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kellem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lill-poplu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“Il-Mulej, Alla tiegħek,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iqajjimlek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profeta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bħali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minn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ġensek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minn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fost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ħutek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;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lilu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għandkom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tisimgħu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024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71588"/>
            <a:ext cx="22681661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Dan kollu skont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tlabt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inti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stess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lill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-Mulej, Alla tiegħek, fil-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Ħoreb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f’jum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laqgħa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meta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għedt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1204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‘Jalla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nismax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aktar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leħen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il-Mulej, Alla tiegħi, u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narax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aktar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dan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nar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iħeġġeġ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ħalli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mmutx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’. U l-Mulej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qalli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0658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‘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Sewwa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għamlu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tkellmu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nqajmilhom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profeta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bħalek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minn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fost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ħuthom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;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8159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inqiegħed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kliemi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fuq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fommu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jħabbrilhom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kulma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nordnalu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 Min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jagħtix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widen għal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kliemi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huwa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jħabbar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f’ismi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052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nitolbu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kont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talli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jkun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naqas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 U jekk xi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profeta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jfettillu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jgħid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f’ismi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ħwejjeġ li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nkunx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qabbadtu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jgħid,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4522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2463573"/>
            <a:ext cx="22681661" cy="7674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jew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inkella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jħabbar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f’isem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allat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oħra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dan 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profeta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jkun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ħaqqu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mewt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’”.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6101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538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0" y="3878826"/>
            <a:ext cx="23399750" cy="7812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Mhux li kontu llum tisimgħu leħen il-Mulej,</a:t>
            </a:r>
          </a:p>
          <a:p>
            <a:pPr algn="ctr"/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la twebbsux qalbkom.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271588"/>
            <a:ext cx="2339975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Ejjew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nfaħħru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bl-hena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l-Mulej,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ngħajtu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bil-ferħ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lill-blata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tas-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salvazzjoni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tagħna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2512558"/>
            <a:ext cx="23399750" cy="757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Nersqu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quddiemu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b’għana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radd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ngħannulu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b’għajat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ferħ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1109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440278"/>
            <a:ext cx="23399750" cy="7721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Mhux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kontu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llum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tisimgħu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leħen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il-Mulej,</a:t>
            </a:r>
          </a:p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la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twebbsux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qalbkom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66619"/>
            <a:ext cx="22303819" cy="1006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Ejjew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inqimuh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ninxteħtu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quddiemu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għarkupptejna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quddiem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il-Mulej li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ħalaqna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2411082"/>
            <a:ext cx="22303819" cy="777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Għaliex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hu Alla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tagħna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aħna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poplu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tal-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mergħa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tiegħu u n-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nagħaġ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206993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440278"/>
            <a:ext cx="23399750" cy="7721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Mhux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kontu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llum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tisimgħu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leħen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il-Mulej,</a:t>
            </a:r>
          </a:p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la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twebbsux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qalbkom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8927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771102" y="1284730"/>
            <a:ext cx="22263946" cy="10123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Mhux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li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kontu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llum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tisimgħu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leħnu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“La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twebbsux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qalbkom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bħal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f’Meriba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771102" y="1284730"/>
            <a:ext cx="22263946" cy="10123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bħal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dakinhar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f’Massa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fid-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deżert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meta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ġarrbuni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u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ttantawni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missirijietkom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788038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567902" y="3677438"/>
            <a:ext cx="22263946" cy="5246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għalkemm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raw dak li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jien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għamilt</a:t>
            </a:r>
            <a:r>
              <a:rPr lang="en-US" sz="1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66913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2440278"/>
            <a:ext cx="23399750" cy="7721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Mhux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li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kontu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llum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tisimgħu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leħen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il-Mulej,</a:t>
            </a:r>
          </a:p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la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twebbsux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qalbkom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069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Ewwel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  <a:endParaRPr lang="en-US" sz="155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nn-NO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Kor 7:32-35</a:t>
            </a:r>
            <a:endParaRPr lang="pl-PL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91886" y="65798"/>
            <a:ext cx="22598743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Ħuti,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rridkom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ħsibijiet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Ir-raġel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miżżewweġ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ħsiebu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fil-ħwejjeġ tal-Mulej,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jiġifieri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91886" y="65798"/>
            <a:ext cx="22598743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kif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jogħġob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lill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-Mulej.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hu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miżżewweġ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ħsiebu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fil-ħwejjeġ tad-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jiġifieri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kif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jogħġob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hu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mifrud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fih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innifsu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36519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91886" y="65798"/>
            <a:ext cx="22598743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Hekk ukoll il-mara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mhix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miżżewġa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x-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xebba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ħsiebhom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fil-ħwejjeġ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tal-Mulej,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jiġifieri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ikunu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qaddisa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f’ġisimhom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85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91886" y="65798"/>
            <a:ext cx="22598743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f’ruħhom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Iżda l-mara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miżżewġa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ħsiebha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fil-ħwejjeġ tad-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jiġifieri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kif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togħġob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żewġha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1004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00503" y="2578115"/>
            <a:ext cx="22598743" cy="7445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qiegħed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ngħidhulkom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ġid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tagħkom,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inxekkilkom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46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00503" y="1500429"/>
            <a:ext cx="22598743" cy="960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iżda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ġid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tagħkom u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tgħixu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marbutin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mal-Mulej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tixrid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moħħ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31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0"/>
            <a:ext cx="22670657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Il-poplu li kien qiegħed fid-dlam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ra dawl kbir;</a:t>
            </a:r>
            <a:r>
              <a:rPr lang="mt-M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dawk li kienu f’art u dell il-mewt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idda dawl għalihom.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1:21-28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F’dak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iż-żmien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Ġesù u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dixxipli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tiegħu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daħlu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Kafarnahum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Malajr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f’jum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is-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Sibt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daħal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fis-sinagoga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qagħad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jgħallem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In-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nies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baqgħu</a:t>
            </a:r>
            <a:r>
              <a:rPr lang="mt-MT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mistagħġbin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bil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-mod tat-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tagħlim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tiegħu, għax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beda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jgħallimhom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bħal wieħed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għandu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s-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setgħa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9390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mhux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bħall-kittieba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Mela jkun hemm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fis-sinagoga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tagħhom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raġel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bi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spirtu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ħażin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qabad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jgħajjat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jgħid: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99775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“Aħna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x’għandna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x’naqsmu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Ġesù ta’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Nazaret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Ġejt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biex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teqridna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Jien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naf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min int: il-Qaddis ta’ Alla!”.</a:t>
            </a:r>
          </a:p>
        </p:txBody>
      </p:sp>
    </p:spTree>
    <p:extLst>
      <p:ext uri="{BB962C8B-B14F-4D97-AF65-F5344CB8AC3E}">
        <p14:creationId xmlns:p14="http://schemas.microsoft.com/office/powerpoint/2010/main" val="42870492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Imma Ġesù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kkmandah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Iskot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Oħroġ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minnu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mbagħad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ispirtu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ħażin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lir-raġel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beda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jħabbtu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ħafna,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għajjat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għajta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kbira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07287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430916"/>
            <a:ext cx="22643144" cy="7739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ħareġ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minnu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lkoll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stagħġbu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bdew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jistaqsu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xulxin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jgħidu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25109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“Dan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x’inhu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X’tagħlim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ġdid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mogħti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bis-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setgħa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 Sa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lill-ispirti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ħżiena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jikkmanda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huma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joqogħdu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għalih</a:t>
            </a:r>
            <a:r>
              <a:rPr lang="en-US" sz="16000" b="1" i="1" dirty="0">
                <a:solidFill>
                  <a:srgbClr val="3A1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!”. </a:t>
            </a:r>
            <a:endParaRPr lang="mt-MT" sz="16000" b="1" i="1" dirty="0">
              <a:solidFill>
                <a:srgbClr val="3A1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6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447244"/>
            <a:ext cx="22643144" cy="7707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fama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tiegħu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malajr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xterdet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mal-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inħawi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kollha tal-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Galilija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142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29066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971</Words>
  <Application>Microsoft Office PowerPoint</Application>
  <PresentationFormat>Custom</PresentationFormat>
  <Paragraphs>139</Paragraphs>
  <Slides>63</Slides>
  <Notes>52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63</vt:i4>
      </vt:variant>
    </vt:vector>
  </HeadingPairs>
  <TitlesOfParts>
    <vt:vector size="74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277</cp:revision>
  <dcterms:modified xsi:type="dcterms:W3CDTF">2024-01-11T08:21:16Z</dcterms:modified>
</cp:coreProperties>
</file>