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notesMasterIdLst>
    <p:notesMasterId r:id="rId35"/>
  </p:notesMasterIdLst>
  <p:sldIdLst>
    <p:sldId id="398" r:id="rId3"/>
    <p:sldId id="342" r:id="rId4"/>
    <p:sldId id="842" r:id="rId5"/>
    <p:sldId id="843" r:id="rId6"/>
    <p:sldId id="844" r:id="rId7"/>
    <p:sldId id="845" r:id="rId8"/>
    <p:sldId id="846" r:id="rId9"/>
    <p:sldId id="847" r:id="rId10"/>
    <p:sldId id="395" r:id="rId11"/>
    <p:sldId id="396" r:id="rId12"/>
    <p:sldId id="640" r:id="rId13"/>
    <p:sldId id="355" r:id="rId14"/>
    <p:sldId id="356" r:id="rId15"/>
    <p:sldId id="358" r:id="rId16"/>
    <p:sldId id="800" r:id="rId17"/>
    <p:sldId id="848" r:id="rId18"/>
    <p:sldId id="801" r:id="rId19"/>
    <p:sldId id="607" r:id="rId20"/>
    <p:sldId id="402" r:id="rId21"/>
    <p:sldId id="755" r:id="rId22"/>
    <p:sldId id="363" r:id="rId23"/>
    <p:sldId id="364" r:id="rId24"/>
    <p:sldId id="849" r:id="rId25"/>
    <p:sldId id="850" r:id="rId26"/>
    <p:sldId id="851" r:id="rId27"/>
    <p:sldId id="852" r:id="rId28"/>
    <p:sldId id="853" r:id="rId29"/>
    <p:sldId id="854" r:id="rId30"/>
    <p:sldId id="855" r:id="rId31"/>
    <p:sldId id="856" r:id="rId32"/>
    <p:sldId id="405" r:id="rId33"/>
    <p:sldId id="371" r:id="rId34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  <a:srgbClr val="00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90" y="624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E7929-B8A3-448D-8721-5BFA3845A564}" type="datetimeFigureOut">
              <a:rPr lang="mt-MT" smtClean="0"/>
              <a:pPr/>
              <a:t>26/01/2024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9913" y="1143000"/>
            <a:ext cx="5718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5804F-3AD4-4E14-B6EE-A682EC71CD34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3385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472684"/>
            <a:ext cx="23353713" cy="11654620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</a:t>
            </a:r>
            <a:r>
              <a:rPr lang="en-GB" sz="1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Ewwel</a:t>
            </a:r>
            <a:r>
              <a:rPr lang="en-GB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GB" sz="1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Ktieb</a:t>
            </a:r>
            <a:endParaRPr lang="en-GB" sz="1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sv-SE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tas-Slaten</a:t>
            </a:r>
          </a:p>
          <a:p>
            <a:pPr>
              <a:lnSpc>
                <a:spcPct val="110000"/>
              </a:lnSpc>
            </a:pPr>
            <a:r>
              <a:rPr lang="mt-M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Slaten 18, 41-46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3608" y="4715818"/>
            <a:ext cx="22394488" cy="5131869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fi-FI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Tifħir lilek jistħoqq,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o Alla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664" y="506112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99592" y="142872"/>
            <a:ext cx="2250297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Inti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żżur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l-art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ssaqqiha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tagħniha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bil-ġid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tiegħek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wied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ta’ Alla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mimli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bl-ilma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 il-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qamħ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tagħhom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ħejjejtilhom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  <a:endParaRPr lang="fr-FR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3827" y="3657115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Tifħir lilek jistħoqq,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o Alla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45648" y="251322"/>
            <a:ext cx="2263646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Hekk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int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tħejjiha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issaqqi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r-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raddiet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twitti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t-tub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tagħha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irxiex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trattabha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tberkilha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ż-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żrieragħ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419674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Tifħir lilek jistħoqq,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o Alla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24036" y="3811003"/>
            <a:ext cx="22705640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Fawwart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is-sena bi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tjubitek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triqatek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bil-ġid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joqtru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264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24036" y="1426529"/>
            <a:ext cx="2270564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Joqtru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bin-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nida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mergħat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tad-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deżert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bil-ferħ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jitħażżmu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għoljiet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2924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419674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Tifħir lilek jistħoqq,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o Alla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48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047" y="214880"/>
            <a:ext cx="22489617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Nagħtikom kmandament ġdid, </a:t>
            </a: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jgħid il-Mulej;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bħalma ħabbejtkom jien, hekk ukoll ħobbu intom lil xulxin.</a:t>
            </a: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-sultan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Aħab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ixrob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għaliex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qiegħed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jinstema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ħoss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xita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94" y="1763490"/>
            <a:ext cx="23353712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6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Mattew</a:t>
            </a:r>
            <a:endParaRPr lang="en-GB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Mt 5, 20-26</a:t>
            </a: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tajba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tkunx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ħafna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aħjar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77760" y="2005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dik tal-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kittieba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Fariżej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tidħlux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fis-Saltna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tas-Smewwiet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Smajtu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ntqal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lin-nies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toqtolx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Mela jekk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65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77760" y="2005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joqtol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ħaqqu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kundanna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kundanna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tistħoqq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jinkorla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ħuh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26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77760" y="2005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imbagħad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ħuh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jgħidlu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Ġifa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ħaqqu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kundanna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tas-Sinedriju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u jekk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jgħidlu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Iblah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ikun</a:t>
            </a:r>
          </a:p>
        </p:txBody>
      </p:sp>
    </p:spTree>
    <p:extLst>
      <p:ext uri="{BB962C8B-B14F-4D97-AF65-F5344CB8AC3E}">
        <p14:creationId xmlns:p14="http://schemas.microsoft.com/office/powerpoint/2010/main" val="2839557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77760" y="233101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ħaqqu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tal-infern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Mela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tkun qiegħed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ittalla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offerta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l-altar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tiftakar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ħuk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kontra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86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77760" y="233101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ħalli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offerta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quddiem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l-altar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ewwel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irranġa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ħuk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mbagħad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</a:p>
        </p:txBody>
      </p:sp>
    </p:spTree>
    <p:extLst>
      <p:ext uri="{BB962C8B-B14F-4D97-AF65-F5344CB8AC3E}">
        <p14:creationId xmlns:p14="http://schemas.microsoft.com/office/powerpoint/2010/main" val="3792276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77760" y="233895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offerta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Lil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se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jtellgħek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qorti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ħudu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bil-kelma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tajba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aktar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waqt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tkun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miegħu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triq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li</a:t>
            </a:r>
          </a:p>
        </p:txBody>
      </p:sp>
    </p:spTree>
    <p:extLst>
      <p:ext uri="{BB962C8B-B14F-4D97-AF65-F5344CB8AC3E}">
        <p14:creationId xmlns:p14="http://schemas.microsoft.com/office/powerpoint/2010/main" val="265456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77760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jmurx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jagħtik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f’idejn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imħallef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imħallef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f’idejn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għassies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issib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ruħek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ħabs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ġew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6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Aħab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tala’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jiekol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jixrob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tala’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quċċata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tal-Karmel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inxteħet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-art, u qiegħed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wiċċu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irkupptejh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lill-qaddej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43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77760" y="2618369"/>
            <a:ext cx="22999780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toħroġx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qabel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tkun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ħallast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aħħar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tliet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ħabbiet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!”.</a:t>
            </a:r>
          </a:p>
        </p:txBody>
      </p:sp>
    </p:spTree>
    <p:extLst>
      <p:ext uri="{BB962C8B-B14F-4D97-AF65-F5344CB8AC3E}">
        <p14:creationId xmlns:p14="http://schemas.microsoft.com/office/powerpoint/2010/main" val="2320573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3442474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99592" y="0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ħares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lejn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in-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naħa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tal-baħar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Dak tala’,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ħares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“Ma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xejn”. </a:t>
            </a:r>
          </a:p>
        </p:txBody>
      </p:sp>
    </p:spTree>
    <p:extLst>
      <p:ext uri="{BB962C8B-B14F-4D97-AF65-F5344CB8AC3E}">
        <p14:creationId xmlns:p14="http://schemas.microsoft.com/office/powerpoint/2010/main" val="374241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99592" y="0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Erġa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seba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darbiet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U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qaddej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tala’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darbiet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Mas-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darba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qabad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jgħajjat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09651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99592" y="0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“Ara,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sħaba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daqs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keffa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id ta’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raġel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tielgħa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baħar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“Mur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għidlu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Aħab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7937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99592" y="0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Arma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karru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inżel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qabel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tilħqek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ix-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xita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Malli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dan, is-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swied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ir-riħ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bdiet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nieżla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xita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kbira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Aħab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rikeb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26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99592" y="0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telaq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Ġeżragħel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U id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niżlet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dan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ħażżem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qaddu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mar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jiġri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jilħaq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Aħab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jibda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Ġeżragħel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5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3611</TotalTime>
  <Words>537</Words>
  <Application>Microsoft Office PowerPoint</Application>
  <PresentationFormat>Custom</PresentationFormat>
  <Paragraphs>71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Charles Busuttil</dc:creator>
  <cp:lastModifiedBy>Alfred Caruan a</cp:lastModifiedBy>
  <cp:revision>75</cp:revision>
  <dcterms:created xsi:type="dcterms:W3CDTF">2012-07-21T16:47:17Z</dcterms:created>
  <dcterms:modified xsi:type="dcterms:W3CDTF">2024-01-26T07:26:07Z</dcterms:modified>
</cp:coreProperties>
</file>