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</p:sldMasterIdLst>
  <p:sldIdLst>
    <p:sldId id="430" r:id="rId4"/>
    <p:sldId id="315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43" r:id="rId14"/>
    <p:sldId id="447" r:id="rId15"/>
    <p:sldId id="332" r:id="rId16"/>
    <p:sldId id="459" r:id="rId17"/>
    <p:sldId id="412" r:id="rId18"/>
    <p:sldId id="460" r:id="rId19"/>
    <p:sldId id="424" r:id="rId20"/>
    <p:sldId id="461" r:id="rId21"/>
    <p:sldId id="462" r:id="rId22"/>
    <p:sldId id="463" r:id="rId23"/>
    <p:sldId id="337" r:id="rId24"/>
    <p:sldId id="452" r:id="rId25"/>
    <p:sldId id="453" r:id="rId26"/>
    <p:sldId id="338" r:id="rId27"/>
    <p:sldId id="339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345" r:id="rId36"/>
    <p:sldId id="346" r:id="rId37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FF6600"/>
    <a:srgbClr val="008000"/>
    <a:srgbClr val="9E3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 autoAdjust="0"/>
    <p:restoredTop sz="94660"/>
  </p:normalViewPr>
  <p:slideViewPr>
    <p:cSldViewPr>
      <p:cViewPr varScale="1">
        <p:scale>
          <a:sx n="55" d="100"/>
          <a:sy n="55" d="100"/>
        </p:scale>
        <p:origin x="882" y="102"/>
      </p:cViewPr>
      <p:guideLst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190F-CD91-4937-99D9-AB51F678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4497-E49B-4EB0-A379-08F81B59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41B5-90AF-41FD-A9C6-7410E8B4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4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5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03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1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82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56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19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17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2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B75E-5152-4911-A5C8-C1101FF21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9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6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793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734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100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04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8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53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50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61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501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689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52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76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1003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83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421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02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72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44BE-6F37-4518-81C5-22E7012C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862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770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32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38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CC6A-37DC-4CA5-AF7A-B7914BEB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8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7201-B0F4-4995-9216-A49B2099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E850-D50C-43A8-8D44-0EA0C3C96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D1DA-0393-4240-AE03-5E4A20F5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6C5C-E5DD-4BC3-BEF6-38A1812C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B455-B0E0-41AC-BE84-C89318CA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AC2B6-6FE8-4895-8CE0-BE5522B2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08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9989" y="504584"/>
            <a:ext cx="21059775" cy="2099998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9" y="2939999"/>
            <a:ext cx="21059775" cy="8315410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BD2B-E00F-4465-9C97-B6216E55860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1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6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A006-D5E8-4B59-967D-04F4AE1A0F5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4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2025075" rtl="0" eaLnBrk="1" latinLnBrk="0" hangingPunct="1">
        <a:spcBef>
          <a:spcPct val="0"/>
        </a:spcBef>
        <a:buNone/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9403" indent="-759403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344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882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420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957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495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4033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571" indent="-506269" algn="l" defTabSz="20250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377" y="1491174"/>
            <a:ext cx="22390629" cy="8899165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ll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Ewwel 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 </a:t>
            </a:r>
            <a:endParaRPr lang="mt-MT" sz="155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Pietru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ppostlu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1 Piet 2, 2-5.9-12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42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4380" y="3557228"/>
            <a:ext cx="22630989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jsebbħu ‘l Alla meta jasal jum iż</a:t>
            </a:r>
            <a:r>
              <a:rPr lang="el-GR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żjara tiegħu.</a:t>
            </a:r>
          </a:p>
        </p:txBody>
      </p:sp>
    </p:spTree>
    <p:extLst>
      <p:ext uri="{BB962C8B-B14F-4D97-AF65-F5344CB8AC3E}">
        <p14:creationId xmlns:p14="http://schemas.microsoft.com/office/powerpoint/2010/main" val="92339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8114" y="3780171"/>
            <a:ext cx="20683279" cy="4975014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8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38635" y="5291882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quddiemu b’għana ferrieħi</a:t>
            </a:r>
          </a:p>
        </p:txBody>
      </p:sp>
      <p:sp>
        <p:nvSpPr>
          <p:cNvPr id="3" name="Rectangle 2"/>
          <p:cNvSpPr/>
          <p:nvPr/>
        </p:nvSpPr>
        <p:spPr>
          <a:xfrm>
            <a:off x="1628018" y="1140372"/>
            <a:ext cx="17848721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24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323330"/>
            <a:ext cx="2283899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Għajtu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bil-ferħ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lill-Mulej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tal-art,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aqdu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bil-ferħ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lill-Mulej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b’għana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ferrieħi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mt-MT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3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02631" y="3730118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quddiemu b’għana ferrieħi</a:t>
            </a:r>
          </a:p>
        </p:txBody>
      </p:sp>
    </p:spTree>
    <p:extLst>
      <p:ext uri="{BB962C8B-B14F-4D97-AF65-F5344CB8AC3E}">
        <p14:creationId xmlns:p14="http://schemas.microsoft.com/office/powerpoint/2010/main" val="4138175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Kunu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afu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Jaħweh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hu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ħalaqna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aħna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aħna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n-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nagħaġ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mergħa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mt-MT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8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02631" y="3730118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quddiemu b’għana ferrieħi</a:t>
            </a:r>
          </a:p>
        </p:txBody>
      </p:sp>
    </p:spTree>
    <p:extLst>
      <p:ext uri="{BB962C8B-B14F-4D97-AF65-F5344CB8AC3E}">
        <p14:creationId xmlns:p14="http://schemas.microsoft.com/office/powerpoint/2010/main" val="3106326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179314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b’għana ta’ ħajr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mill-bibien tiegħu,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bit-tifħir fil-btieħi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tat-tempju tiegħu;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roddulu ħajr u bierku ismu!</a:t>
            </a:r>
          </a:p>
        </p:txBody>
      </p:sp>
    </p:spTree>
    <p:extLst>
      <p:ext uri="{BB962C8B-B14F-4D97-AF65-F5344CB8AC3E}">
        <p14:creationId xmlns:p14="http://schemas.microsoft.com/office/powerpoint/2010/main" val="1302269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02631" y="3730118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quddiemu b’għana ferrieħi</a:t>
            </a:r>
          </a:p>
        </p:txBody>
      </p:sp>
    </p:spTree>
    <p:extLst>
      <p:ext uri="{BB962C8B-B14F-4D97-AF65-F5344CB8AC3E}">
        <p14:creationId xmlns:p14="http://schemas.microsoft.com/office/powerpoint/2010/main" val="361847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50603" y="1331442"/>
            <a:ext cx="2275452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twajjeb il-Mulej,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dejjem it-tieba tiegħu;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 żmien għal żmien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il-fedeltà tiegħu.</a:t>
            </a:r>
          </a:p>
        </p:txBody>
      </p:sp>
    </p:spTree>
    <p:extLst>
      <p:ext uri="{BB962C8B-B14F-4D97-AF65-F5344CB8AC3E}">
        <p14:creationId xmlns:p14="http://schemas.microsoft.com/office/powerpoint/2010/main" val="19170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Għeżież</a:t>
            </a:r>
            <a:r>
              <a:rPr lang="el-GR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bħal trabi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tat-twelid, ixxennqu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għall-ħalib safi, il-ħalib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tar-ruħ, biex bih tikbru sa ma taslu għas-salvazzjoni, </a:t>
            </a:r>
          </a:p>
        </p:txBody>
      </p:sp>
    </p:spTree>
    <p:extLst>
      <p:ext uri="{BB962C8B-B14F-4D97-AF65-F5344CB8AC3E}">
        <p14:creationId xmlns:p14="http://schemas.microsoft.com/office/powerpoint/2010/main" val="2410750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02631" y="3730118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nb-NO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Idħlu quddiemu b’għana ferrieħi</a:t>
            </a:r>
          </a:p>
        </p:txBody>
      </p:sp>
    </p:spTree>
    <p:extLst>
      <p:ext uri="{BB962C8B-B14F-4D97-AF65-F5344CB8AC3E}">
        <p14:creationId xmlns:p14="http://schemas.microsoft.com/office/powerpoint/2010/main" val="2142828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" y="4934384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  <a:endParaRPr lang="en-GB" sz="13342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34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998526" y="1427218"/>
            <a:ext cx="21402697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Jiena d-dawl tad-dinja, 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 il-Mulej: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 jiġi warajja jkollu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d-dawl tal-ħajja.</a:t>
            </a:r>
          </a:p>
        </p:txBody>
      </p:sp>
    </p:spTree>
    <p:extLst>
      <p:ext uri="{BB962C8B-B14F-4D97-AF65-F5344CB8AC3E}">
        <p14:creationId xmlns:p14="http://schemas.microsoft.com/office/powerpoint/2010/main" val="1544565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1" y="4934384"/>
            <a:ext cx="23399750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</a:t>
            </a:r>
            <a:endParaRPr lang="en-GB" sz="13342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27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22611" y="1851205"/>
            <a:ext cx="22754528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10, 46-52</a:t>
            </a: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44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F’dak </a:t>
            </a:r>
            <a:r>
              <a:rPr lang="en-US" sz="15500" dirty="0" err="1">
                <a:latin typeface="Times New Roman" panose="02020603050405020304" pitchFamily="18" charset="0"/>
              </a:rPr>
              <a:t>i</a:t>
            </a:r>
            <a:r>
              <a:rPr lang="mt-MT" sz="15500" dirty="0">
                <a:latin typeface="Times New Roman" panose="02020603050405020304" pitchFamily="18" charset="0"/>
              </a:rPr>
              <a:t>ż</a:t>
            </a:r>
            <a:r>
              <a:rPr lang="el-GR" sz="15500" dirty="0">
                <a:latin typeface="Times New Roman" panose="02020603050405020304" pitchFamily="18" charset="0"/>
              </a:rPr>
              <a:t>-</a:t>
            </a:r>
            <a:r>
              <a:rPr lang="mt-MT" sz="15500" dirty="0">
                <a:latin typeface="Times New Roman" panose="02020603050405020304" pitchFamily="18" charset="0"/>
              </a:rPr>
              <a:t>ż</a:t>
            </a:r>
            <a:r>
              <a:rPr lang="en-US" sz="15500" dirty="0">
                <a:latin typeface="Times New Roman" panose="02020603050405020304" pitchFamily="18" charset="0"/>
              </a:rPr>
              <a:t>mien, </a:t>
            </a:r>
            <a:r>
              <a:rPr lang="en-US" sz="15500" dirty="0" err="1">
                <a:latin typeface="Times New Roman" panose="02020603050405020304" pitchFamily="18" charset="0"/>
              </a:rPr>
              <a:t>waqt</a:t>
            </a:r>
            <a:r>
              <a:rPr lang="en-US" sz="15500" dirty="0">
                <a:latin typeface="Times New Roman" panose="02020603050405020304" pitchFamily="18" charset="0"/>
              </a:rPr>
              <a:t> li Ġesù kien </a:t>
            </a:r>
            <a:r>
              <a:rPr lang="en-US" sz="15500" dirty="0" err="1">
                <a:latin typeface="Times New Roman" panose="02020603050405020304" pitchFamily="18" charset="0"/>
              </a:rPr>
              <a:t>ħiereġ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minn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Ġeriko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flimkien</a:t>
            </a:r>
            <a:endParaRPr lang="en-US" sz="155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mad-</a:t>
            </a:r>
            <a:r>
              <a:rPr lang="en-US" sz="15500" dirty="0" err="1">
                <a:latin typeface="Times New Roman" panose="02020603050405020304" pitchFamily="18" charset="0"/>
              </a:rPr>
              <a:t>dixxipli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tiegħu</a:t>
            </a:r>
            <a:r>
              <a:rPr lang="en-US" sz="15500" dirty="0">
                <a:latin typeface="Times New Roman" panose="02020603050405020304" pitchFamily="18" charset="0"/>
              </a:rPr>
              <a:t> u ma’ </a:t>
            </a:r>
            <a:r>
              <a:rPr lang="en-US" sz="15500" dirty="0" err="1">
                <a:latin typeface="Times New Roman" panose="02020603050405020304" pitchFamily="18" charset="0"/>
              </a:rPr>
              <a:t>kotra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kbira</a:t>
            </a:r>
            <a:r>
              <a:rPr lang="en-US" sz="15500" dirty="0">
                <a:latin typeface="Times New Roman" panose="02020603050405020304" pitchFamily="18" charset="0"/>
              </a:rPr>
              <a:t> ta’ </a:t>
            </a:r>
            <a:r>
              <a:rPr lang="en-US" sz="15500" dirty="0" err="1">
                <a:latin typeface="Times New Roman" panose="02020603050405020304" pitchFamily="18" charset="0"/>
              </a:rPr>
              <a:t>nies</a:t>
            </a:r>
            <a:r>
              <a:rPr lang="en-US" sz="15500" dirty="0">
                <a:latin typeface="Times New Roman" panose="02020603050405020304" pitchFamily="18" charset="0"/>
              </a:rPr>
              <a:t>, kien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68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hemm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wieħed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tallab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agħma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latin typeface="Times New Roman" panose="02020603050405020304" pitchFamily="18" charset="0"/>
              </a:rPr>
              <a:t>jismu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Bartimew</a:t>
            </a:r>
            <a:r>
              <a:rPr lang="en-US" sz="15500" dirty="0">
                <a:latin typeface="Times New Roman" panose="02020603050405020304" pitchFamily="18" charset="0"/>
              </a:rPr>
              <a:t>, bin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Timew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latin typeface="Times New Roman" panose="02020603050405020304" pitchFamily="18" charset="0"/>
              </a:rPr>
              <a:t>bilqiegħda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endParaRPr lang="mt-MT" sz="155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mal-</a:t>
            </a:r>
            <a:r>
              <a:rPr lang="en-US" sz="15500" dirty="0" err="1">
                <a:latin typeface="Times New Roman" panose="02020603050405020304" pitchFamily="18" charset="0"/>
              </a:rPr>
              <a:t>ġenb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>
                <a:latin typeface="Times New Roman" panose="02020603050405020304" pitchFamily="18" charset="0"/>
              </a:rPr>
              <a:t>tat-</a:t>
            </a:r>
            <a:r>
              <a:rPr lang="en-US" sz="15500" dirty="0" err="1">
                <a:latin typeface="Times New Roman" panose="02020603050405020304" pitchFamily="18" charset="0"/>
              </a:rPr>
              <a:t>triq</a:t>
            </a:r>
            <a:r>
              <a:rPr lang="en-US" sz="15500" dirty="0">
                <a:latin typeface="Times New Roman" panose="02020603050405020304" pitchFamily="18" charset="0"/>
              </a:rPr>
              <a:t>. Dan, meta </a:t>
            </a:r>
            <a:r>
              <a:rPr lang="en-US" sz="15500" dirty="0" err="1">
                <a:latin typeface="Times New Roman" panose="02020603050405020304" pitchFamily="18" charset="0"/>
              </a:rPr>
              <a:t>sama</a:t>
            </a:r>
            <a:r>
              <a:rPr lang="en-US" sz="15500" dirty="0">
                <a:latin typeface="Times New Roman" panose="02020603050405020304" pitchFamily="18" charset="0"/>
              </a:rPr>
              <a:t>’ li kien Ġesù ta’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452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Nazaret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latin typeface="Times New Roman" panose="02020603050405020304" pitchFamily="18" charset="0"/>
              </a:rPr>
              <a:t>qabad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jgħajjat</a:t>
            </a:r>
            <a:r>
              <a:rPr lang="en-US" sz="15500" dirty="0">
                <a:latin typeface="Times New Roman" panose="02020603050405020304" pitchFamily="18" charset="0"/>
              </a:rPr>
              <a:t> u</a:t>
            </a:r>
          </a:p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jgħid</a:t>
            </a:r>
            <a:r>
              <a:rPr lang="en-US" sz="15500" dirty="0">
                <a:latin typeface="Times New Roman" panose="02020603050405020304" pitchFamily="18" charset="0"/>
              </a:rPr>
              <a:t>: </a:t>
            </a:r>
            <a:endParaRPr lang="mt-MT" sz="155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Ġesù, bin David,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ikollok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US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Kien </a:t>
            </a:r>
            <a:r>
              <a:rPr lang="en-US" sz="15500" dirty="0" err="1">
                <a:latin typeface="Times New Roman" panose="02020603050405020304" pitchFamily="18" charset="0"/>
              </a:rPr>
              <a:t>hemm</a:t>
            </a:r>
            <a:r>
              <a:rPr lang="en-US" sz="15500" dirty="0">
                <a:latin typeface="Times New Roman" panose="02020603050405020304" pitchFamily="18" charset="0"/>
              </a:rPr>
              <a:t> ħafna li </a:t>
            </a:r>
            <a:r>
              <a:rPr lang="en-US" sz="15500" dirty="0" err="1">
                <a:latin typeface="Times New Roman" panose="02020603050405020304" pitchFamily="18" charset="0"/>
              </a:rPr>
              <a:t>bdew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24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jgħajtu </a:t>
            </a:r>
            <a:r>
              <a:rPr lang="en-US" sz="15500" dirty="0" err="1">
                <a:latin typeface="Times New Roman" panose="02020603050405020304" pitchFamily="18" charset="0"/>
              </a:rPr>
              <a:t>miegħu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biex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jiskot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imma</a:t>
            </a:r>
            <a:r>
              <a:rPr lang="en-US" sz="15500" dirty="0">
                <a:latin typeface="Times New Roman" panose="02020603050405020304" pitchFamily="18" charset="0"/>
              </a:rPr>
              <a:t> hu </a:t>
            </a:r>
            <a:r>
              <a:rPr lang="en-US" sz="15500" dirty="0" err="1">
                <a:latin typeface="Times New Roman" panose="02020603050405020304" pitchFamily="18" charset="0"/>
              </a:rPr>
              <a:t>aktar</a:t>
            </a:r>
            <a:endParaRPr lang="en-US" sz="155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beda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jgħajjat</a:t>
            </a:r>
            <a:r>
              <a:rPr lang="en-US" sz="15500" dirty="0">
                <a:latin typeface="Times New Roman" panose="02020603050405020304" pitchFamily="18" charset="0"/>
              </a:rPr>
              <a:t>: </a:t>
            </a:r>
            <a:endParaRPr lang="mt-MT" sz="155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Bin David,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ikollok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US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78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771948" y="1427218"/>
            <a:ext cx="2185585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Ġesù </a:t>
            </a:r>
            <a:r>
              <a:rPr lang="en-US" sz="15500" dirty="0" err="1">
                <a:latin typeface="Times New Roman" panose="02020603050405020304" pitchFamily="18" charset="0"/>
              </a:rPr>
              <a:t>waqaf</a:t>
            </a:r>
            <a:r>
              <a:rPr lang="en-US" sz="15500" dirty="0"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latin typeface="Times New Roman" panose="02020603050405020304" pitchFamily="18" charset="0"/>
              </a:rPr>
              <a:t>qal</a:t>
            </a:r>
            <a:r>
              <a:rPr lang="en-US" sz="15500" dirty="0">
                <a:latin typeface="Times New Roman" panose="02020603050405020304" pitchFamily="18" charset="0"/>
              </a:rPr>
              <a:t>: </a:t>
            </a:r>
            <a:endParaRPr lang="mt-MT" sz="155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Sejħulu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Huma </a:t>
            </a:r>
            <a:r>
              <a:rPr lang="en-US" sz="15500" dirty="0" err="1">
                <a:latin typeface="Times New Roman" panose="02020603050405020304" pitchFamily="18" charset="0"/>
              </a:rPr>
              <a:t>sejħu</a:t>
            </a:r>
            <a:r>
              <a:rPr lang="en-US" sz="15500" dirty="0">
                <a:latin typeface="Times New Roman" panose="02020603050405020304" pitchFamily="18" charset="0"/>
              </a:rPr>
              <a:t> l-</a:t>
            </a:r>
            <a:r>
              <a:rPr lang="en-US" sz="15500" dirty="0" err="1">
                <a:latin typeface="Times New Roman" panose="02020603050405020304" pitchFamily="18" charset="0"/>
              </a:rPr>
              <a:t>agħma</a:t>
            </a:r>
            <a:r>
              <a:rPr lang="en-US" sz="15500" dirty="0">
                <a:latin typeface="Times New Roman" panose="02020603050405020304" pitchFamily="18" charset="0"/>
              </a:rPr>
              <a:t> u </a:t>
            </a:r>
            <a:r>
              <a:rPr lang="en-US" sz="15500" dirty="0" err="1">
                <a:latin typeface="Times New Roman" panose="02020603050405020304" pitchFamily="18" charset="0"/>
              </a:rPr>
              <a:t>qalulu</a:t>
            </a:r>
            <a:r>
              <a:rPr lang="en-US" sz="15500" dirty="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8652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jekk intom tabilħaqq doqtu kemm hu tajjeb il-Mulej. Ersqu, mela, lejh, li hu dik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il-ġebla ħajja li kienet imwarrba mill-bennejja, </a:t>
            </a:r>
          </a:p>
        </p:txBody>
      </p:sp>
    </p:spTree>
    <p:extLst>
      <p:ext uri="{BB962C8B-B14F-4D97-AF65-F5344CB8AC3E}">
        <p14:creationId xmlns:p14="http://schemas.microsoft.com/office/powerpoint/2010/main" val="4232644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Agħmel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 Qum, qiegħed </a:t>
            </a:r>
            <a:r>
              <a:rPr lang="en-US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isejjaħlek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Dak </a:t>
            </a:r>
            <a:r>
              <a:rPr lang="en-US" sz="15500" dirty="0" err="1">
                <a:latin typeface="Times New Roman" panose="02020603050405020304" pitchFamily="18" charset="0"/>
              </a:rPr>
              <a:t>tajjar</a:t>
            </a:r>
            <a:r>
              <a:rPr lang="en-US" sz="15500" dirty="0">
                <a:latin typeface="Times New Roman" panose="02020603050405020304" pitchFamily="18" charset="0"/>
              </a:rPr>
              <a:t> il-</a:t>
            </a:r>
            <a:r>
              <a:rPr lang="en-US" sz="15500" dirty="0" err="1">
                <a:latin typeface="Times New Roman" panose="02020603050405020304" pitchFamily="18" charset="0"/>
              </a:rPr>
              <a:t>mantar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minn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fuqu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en-US" sz="15500" dirty="0" err="1">
                <a:latin typeface="Times New Roman" panose="02020603050405020304" pitchFamily="18" charset="0"/>
              </a:rPr>
              <a:t>qabe</a:t>
            </a:r>
            <a:r>
              <a:rPr lang="mt-MT" sz="15500" dirty="0">
                <a:latin typeface="Times New Roman" panose="02020603050405020304" pitchFamily="18" charset="0"/>
              </a:rPr>
              <a:t>ż</a:t>
            </a:r>
            <a:r>
              <a:rPr lang="el-GR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fuq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riġlejh</a:t>
            </a:r>
            <a:r>
              <a:rPr lang="en-US" sz="15500" dirty="0">
                <a:latin typeface="Times New Roman" panose="02020603050405020304" pitchFamily="18" charset="0"/>
              </a:rPr>
              <a:t> u mar </a:t>
            </a:r>
            <a:r>
              <a:rPr lang="en-US" sz="15500" dirty="0" err="1">
                <a:latin typeface="Times New Roman" panose="02020603050405020304" pitchFamily="18" charset="0"/>
              </a:rPr>
              <a:t>ħdejn</a:t>
            </a:r>
            <a:r>
              <a:rPr lang="en-US" sz="15500" dirty="0">
                <a:latin typeface="Times New Roman" panose="02020603050405020304" pitchFamily="18" charset="0"/>
              </a:rPr>
              <a:t> Ġesù. U Ġesù</a:t>
            </a:r>
            <a:endParaRPr lang="mt-MT" sz="15500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1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kellmu</a:t>
            </a:r>
            <a:r>
              <a:rPr lang="en-US" sz="15500" dirty="0">
                <a:latin typeface="Times New Roman" panose="02020603050405020304" pitchFamily="18" charset="0"/>
              </a:rPr>
              <a:t> u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qallu</a:t>
            </a:r>
            <a:r>
              <a:rPr lang="en-US" sz="15500" dirty="0">
                <a:latin typeface="Times New Roman" panose="02020603050405020304" pitchFamily="18" charset="0"/>
              </a:rPr>
              <a:t>: </a:t>
            </a:r>
            <a:endParaRPr lang="mt-MT" sz="155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Xi </a:t>
            </a:r>
            <a:r>
              <a:rPr lang="en-US" sz="155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tridni</a:t>
            </a:r>
            <a:r>
              <a:rPr lang="en-US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nagħmillek</a:t>
            </a:r>
            <a:r>
              <a:rPr lang="en-US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</a:t>
            </a:r>
            <a:r>
              <a:rPr lang="mt-MT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55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nerġa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nara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Rabbuni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wieġbu</a:t>
            </a:r>
            <a:endParaRPr lang="en-US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agħma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50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79180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5500" dirty="0" err="1">
                <a:latin typeface="Times New Roman" panose="02020603050405020304" pitchFamily="18" charset="0"/>
              </a:rPr>
              <a:t>Qallu</a:t>
            </a:r>
            <a:r>
              <a:rPr lang="en-US" sz="15500" dirty="0">
                <a:latin typeface="Times New Roman" panose="02020603050405020304" pitchFamily="18" charset="0"/>
              </a:rPr>
              <a:t> Ġesù: </a:t>
            </a:r>
            <a:endParaRPr lang="mt-MT" sz="155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«Mur, il-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fidi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fejqitek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.»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15500" dirty="0">
                <a:latin typeface="Times New Roman" panose="02020603050405020304" pitchFamily="18" charset="0"/>
              </a:rPr>
              <a:t>U </a:t>
            </a:r>
            <a:r>
              <a:rPr lang="en-US" sz="15500" dirty="0" err="1">
                <a:latin typeface="Times New Roman" panose="02020603050405020304" pitchFamily="18" charset="0"/>
              </a:rPr>
              <a:t>minnufih</a:t>
            </a:r>
            <a:r>
              <a:rPr lang="mt-MT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raġa</a:t>
            </a:r>
            <a:r>
              <a:rPr lang="en-US" sz="15500" dirty="0">
                <a:latin typeface="Times New Roman" panose="02020603050405020304" pitchFamily="18" charset="0"/>
              </a:rPr>
              <a:t>’ </a:t>
            </a:r>
            <a:r>
              <a:rPr lang="en-US" sz="15500" dirty="0" err="1">
                <a:latin typeface="Times New Roman" panose="02020603050405020304" pitchFamily="18" charset="0"/>
              </a:rPr>
              <a:t>beda</a:t>
            </a:r>
            <a:r>
              <a:rPr lang="en-US" sz="15500" dirty="0">
                <a:latin typeface="Times New Roman" panose="02020603050405020304" pitchFamily="18" charset="0"/>
              </a:rPr>
              <a:t> </a:t>
            </a:r>
            <a:r>
              <a:rPr lang="en-US" sz="15500" dirty="0" err="1">
                <a:latin typeface="Times New Roman" panose="02020603050405020304" pitchFamily="18" charset="0"/>
              </a:rPr>
              <a:t>jara</a:t>
            </a:r>
            <a:r>
              <a:rPr lang="en-US" sz="15500" dirty="0">
                <a:latin typeface="Times New Roman" panose="02020603050405020304" pitchFamily="18" charset="0"/>
              </a:rPr>
              <a:t>, </a:t>
            </a:r>
            <a:r>
              <a:rPr lang="en-US" sz="15500" spc="-300" dirty="0">
                <a:latin typeface="Times New Roman" panose="02020603050405020304" pitchFamily="18" charset="0"/>
              </a:rPr>
              <a:t>u </a:t>
            </a:r>
            <a:r>
              <a:rPr lang="en-US" sz="15500" spc="-300" dirty="0" err="1">
                <a:latin typeface="Times New Roman" panose="02020603050405020304" pitchFamily="18" charset="0"/>
              </a:rPr>
              <a:t>baqa</a:t>
            </a:r>
            <a:r>
              <a:rPr lang="en-US" sz="15500" spc="-300" dirty="0">
                <a:latin typeface="Times New Roman" panose="02020603050405020304" pitchFamily="18" charset="0"/>
              </a:rPr>
              <a:t>’ </a:t>
            </a:r>
            <a:r>
              <a:rPr lang="en-US" sz="15500" spc="-300" dirty="0" err="1">
                <a:latin typeface="Times New Roman" panose="02020603050405020304" pitchFamily="18" charset="0"/>
              </a:rPr>
              <a:t>miexi</a:t>
            </a:r>
            <a:r>
              <a:rPr lang="en-US" sz="15500" spc="-300" dirty="0">
                <a:latin typeface="Times New Roman" panose="02020603050405020304" pitchFamily="18" charset="0"/>
              </a:rPr>
              <a:t> </a:t>
            </a:r>
            <a:r>
              <a:rPr lang="en-US" sz="15500" spc="-300" dirty="0" err="1">
                <a:latin typeface="Times New Roman" panose="02020603050405020304" pitchFamily="18" charset="0"/>
              </a:rPr>
              <a:t>warajh</a:t>
            </a:r>
            <a:r>
              <a:rPr lang="en-US" sz="15500" spc="-300" dirty="0">
                <a:latin typeface="Times New Roman" panose="02020603050405020304" pitchFamily="18" charset="0"/>
              </a:rPr>
              <a:t> fit-</a:t>
            </a:r>
            <a:r>
              <a:rPr lang="en-US" sz="15500" spc="-300" dirty="0" err="1">
                <a:latin typeface="Times New Roman" panose="02020603050405020304" pitchFamily="18" charset="0"/>
              </a:rPr>
              <a:t>triq</a:t>
            </a:r>
            <a:r>
              <a:rPr lang="en-US" sz="15500" spc="-300" dirty="0">
                <a:latin typeface="Times New Roman" panose="02020603050405020304" pitchFamily="18" charset="0"/>
              </a:rPr>
              <a:t>.</a:t>
            </a:r>
            <a:endParaRPr lang="mt-MT" sz="15500" i="1" spc="-3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83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7" y="3813281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4014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42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imma magħżula minn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Alla bħala ġebla għażiża. U intom ukoll, bħal ġebel ħaj, inbnew f’dar spiritwali, saċerdozju qaddis, biex</a:t>
            </a:r>
          </a:p>
        </p:txBody>
      </p:sp>
    </p:spTree>
    <p:extLst>
      <p:ext uri="{BB962C8B-B14F-4D97-AF65-F5344CB8AC3E}">
        <p14:creationId xmlns:p14="http://schemas.microsoft.com/office/powerpoint/2010/main" val="33005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toffru sagrifiċċji spiritwali li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jogħġbu ‘l Alla permezz ta’ Ġesù Kristu.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Imma intom ġens maħtur, saċerdozju rjali, nazzjon</a:t>
            </a:r>
          </a:p>
        </p:txBody>
      </p:sp>
    </p:spTree>
    <p:extLst>
      <p:ext uri="{BB962C8B-B14F-4D97-AF65-F5344CB8AC3E}">
        <p14:creationId xmlns:p14="http://schemas.microsoft.com/office/powerpoint/2010/main" val="405616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qaddis, poplu li Alla kiseb għalih, biex ixxandru t-tifħir ta’ dak li sejħilkom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mid-dlam għad-dawl tiegħu tal-għaġeb. Intom li darba</a:t>
            </a:r>
          </a:p>
        </p:txBody>
      </p:sp>
    </p:spTree>
    <p:extLst>
      <p:ext uri="{BB962C8B-B14F-4D97-AF65-F5344CB8AC3E}">
        <p14:creationId xmlns:p14="http://schemas.microsoft.com/office/powerpoint/2010/main" val="75732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ma kontux poplu, issa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sirtu l-poplu ta’ Alla; intom li darba ma kontux issibu ħniena, issa sibtu l-ħniena tiegħu.</a:t>
            </a:r>
          </a:p>
        </p:txBody>
      </p:sp>
    </p:spTree>
    <p:extLst>
      <p:ext uri="{BB962C8B-B14F-4D97-AF65-F5344CB8AC3E}">
        <p14:creationId xmlns:p14="http://schemas.microsoft.com/office/powerpoint/2010/main" val="113882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Ħuti għeżież</a:t>
            </a:r>
            <a:r>
              <a:rPr lang="el-GR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nitlobkom biex bħala barranin u għorba tiċċaħħdu mix-xewqat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tal-ġisem li jitqabdu kontra r-ruħ. Ġibu rwieħkom</a:t>
            </a:r>
          </a:p>
        </p:txBody>
      </p:sp>
    </p:spTree>
    <p:extLst>
      <p:ext uri="{BB962C8B-B14F-4D97-AF65-F5344CB8AC3E}">
        <p14:creationId xmlns:p14="http://schemas.microsoft.com/office/powerpoint/2010/main" val="250736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02134" y="236669"/>
            <a:ext cx="22630989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sewwa qalb il-pagani biex, jekk huma jgħidu fuqkom bħallikieku kontu nies ħżiena, jaraw sewwa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spc="-164" dirty="0">
                <a:solidFill>
                  <a:srgbClr val="000000"/>
                </a:solidFill>
                <a:latin typeface="Times New Roman" panose="02020603050405020304" pitchFamily="18" charset="0"/>
              </a:rPr>
              <a:t>l-għemil tajjeb tagħkom u</a:t>
            </a:r>
          </a:p>
        </p:txBody>
      </p:sp>
    </p:spTree>
    <p:extLst>
      <p:ext uri="{BB962C8B-B14F-4D97-AF65-F5344CB8AC3E}">
        <p14:creationId xmlns:p14="http://schemas.microsoft.com/office/powerpoint/2010/main" val="6256973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555</Words>
  <Application>Microsoft Office PowerPoint</Application>
  <PresentationFormat>Custom</PresentationFormat>
  <Paragraphs>82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4_Default Design</vt:lpstr>
      <vt:lpstr>6_Metro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69</cp:revision>
  <dcterms:created xsi:type="dcterms:W3CDTF">2012-07-24T14:00:44Z</dcterms:created>
  <dcterms:modified xsi:type="dcterms:W3CDTF">2024-01-23T05:37:02Z</dcterms:modified>
</cp:coreProperties>
</file>