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722" r:id="rId2"/>
  </p:sldMasterIdLst>
  <p:notesMasterIdLst>
    <p:notesMasterId r:id="rId36"/>
  </p:notesMasterIdLst>
  <p:sldIdLst>
    <p:sldId id="507" r:id="rId3"/>
    <p:sldId id="508" r:id="rId4"/>
    <p:sldId id="509" r:id="rId5"/>
    <p:sldId id="510" r:id="rId6"/>
    <p:sldId id="511" r:id="rId7"/>
    <p:sldId id="608" r:id="rId8"/>
    <p:sldId id="512" r:id="rId9"/>
    <p:sldId id="513" r:id="rId10"/>
    <p:sldId id="514" r:id="rId11"/>
    <p:sldId id="515" r:id="rId12"/>
    <p:sldId id="604" r:id="rId13"/>
    <p:sldId id="517" r:id="rId14"/>
    <p:sldId id="605" r:id="rId15"/>
    <p:sldId id="518" r:id="rId16"/>
    <p:sldId id="519" r:id="rId17"/>
    <p:sldId id="606" r:id="rId18"/>
    <p:sldId id="602" r:id="rId19"/>
    <p:sldId id="521" r:id="rId20"/>
    <p:sldId id="522" r:id="rId21"/>
    <p:sldId id="603" r:id="rId22"/>
    <p:sldId id="524" r:id="rId23"/>
    <p:sldId id="610" r:id="rId24"/>
    <p:sldId id="525" r:id="rId25"/>
    <p:sldId id="526" r:id="rId26"/>
    <p:sldId id="527" r:id="rId27"/>
    <p:sldId id="528" r:id="rId28"/>
    <p:sldId id="529" r:id="rId29"/>
    <p:sldId id="611" r:id="rId30"/>
    <p:sldId id="530" r:id="rId31"/>
    <p:sldId id="531" r:id="rId32"/>
    <p:sldId id="607" r:id="rId33"/>
    <p:sldId id="532" r:id="rId34"/>
    <p:sldId id="533" r:id="rId35"/>
  </p:sldIdLst>
  <p:sldSz cx="23399750" cy="12599988"/>
  <p:notesSz cx="6858000" cy="9144000"/>
  <p:defaultTextStyle>
    <a:defPPr>
      <a:defRPr lang="en-US"/>
    </a:defPPr>
    <a:lvl1pPr marL="0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1pPr>
    <a:lvl2pPr marL="1028463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2pPr>
    <a:lvl3pPr marL="2056925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3pPr>
    <a:lvl4pPr marL="3085388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4pPr>
    <a:lvl5pPr marL="4113851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00"/>
    <a:srgbClr val="FF9900"/>
    <a:srgbClr val="FFCC00"/>
    <a:srgbClr val="D6009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5" autoAdjust="0"/>
  </p:normalViewPr>
  <p:slideViewPr>
    <p:cSldViewPr>
      <p:cViewPr varScale="1">
        <p:scale>
          <a:sx n="39" d="100"/>
          <a:sy n="39" d="100"/>
        </p:scale>
        <p:origin x="90" y="624"/>
      </p:cViewPr>
      <p:guideLst>
        <p:guide orient="horz" pos="3969"/>
        <p:guide pos="73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61CCE-C3E5-4FCD-8788-4A222F0974FA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F815D-8C04-4E11-AD2D-0B7A870B7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650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1pPr>
    <a:lvl2pPr marL="1028463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2pPr>
    <a:lvl3pPr marL="2056925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3pPr>
    <a:lvl4pPr marL="3085388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4pPr>
    <a:lvl5pPr marL="4113851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1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9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538" indent="0" algn="ctr">
              <a:buNone/>
            </a:lvl2pPr>
            <a:lvl3pPr marL="2025075" indent="0" algn="ctr">
              <a:buNone/>
            </a:lvl3pPr>
            <a:lvl4pPr marL="3037613" indent="0" algn="ctr">
              <a:buNone/>
            </a:lvl4pPr>
            <a:lvl5pPr marL="4050151" indent="0" algn="ctr">
              <a:buNone/>
            </a:lvl5pPr>
            <a:lvl6pPr marL="5062689" indent="0" algn="ctr">
              <a:buNone/>
            </a:lvl6pPr>
            <a:lvl7pPr marL="6075226" indent="0" algn="ctr">
              <a:buNone/>
            </a:lvl7pPr>
            <a:lvl8pPr marL="7087764" indent="0" algn="ctr">
              <a:buNone/>
            </a:lvl8pPr>
            <a:lvl9pPr marL="81003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5446F0-8769-4B2C-A7CF-B101ABBA4ADF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3A3DE2-DD88-480F-8593-67B0C82AB4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90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B4C1-1B13-49EF-97C6-FB0C1BF53237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18D38-A227-4AC4-96E4-C338DE19EC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2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4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6C7E8-8499-47D7-82CB-3FB134516C83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BEDE3-026C-4C14-9C3D-6BF48D6AB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47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1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9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538" indent="0" algn="ctr">
              <a:buNone/>
            </a:lvl2pPr>
            <a:lvl3pPr marL="2025075" indent="0" algn="ctr">
              <a:buNone/>
            </a:lvl3pPr>
            <a:lvl4pPr marL="3037613" indent="0" algn="ctr">
              <a:buNone/>
            </a:lvl4pPr>
            <a:lvl5pPr marL="4050151" indent="0" algn="ctr">
              <a:buNone/>
            </a:lvl5pPr>
            <a:lvl6pPr marL="5062689" indent="0" algn="ctr">
              <a:buNone/>
            </a:lvl6pPr>
            <a:lvl7pPr marL="6075226" indent="0" algn="ctr">
              <a:buNone/>
            </a:lvl7pPr>
            <a:lvl8pPr marL="7087764" indent="0" algn="ctr">
              <a:buNone/>
            </a:lvl8pPr>
            <a:lvl9pPr marL="81003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CD751-85A2-49C1-A4F6-75578F999632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BFFC8-CA98-431D-BE8B-097D5BFBF6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362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D69AD-1ECE-4149-9A2F-9EA16B9DA8D5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D3AEA-B7A7-4711-B0D6-3EC39610B6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514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664"/>
            <a:ext cx="11058007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3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1"/>
            <a:ext cx="7019925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3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3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9" y="7839992"/>
            <a:ext cx="4094956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3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3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6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9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9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3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80" y="1251251"/>
            <a:ext cx="6906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40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3" cy="1795904"/>
          </a:xfrm>
        </p:spPr>
        <p:txBody>
          <a:bodyPr lIns="166658" bIns="0"/>
          <a:lstStyle>
            <a:lvl1pPr marL="121504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23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FD12C-E8B0-49A4-8CE9-C255218B7EB1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68811-1A61-43CE-B059-FBAEC45FB5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76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800"/>
            <a:ext cx="21059775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69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47E43-8979-48A1-BF0B-0ECA155ABABB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3075-31AD-4278-9BD3-B665181539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05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4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4998"/>
            <a:ext cx="10338954" cy="1175414"/>
          </a:xfrm>
        </p:spPr>
        <p:txBody>
          <a:bodyPr anchor="ctr"/>
          <a:lstStyle>
            <a:lvl1pPr marL="162006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4" cy="1175414"/>
          </a:xfrm>
        </p:spPr>
        <p:txBody>
          <a:bodyPr anchor="ctr"/>
          <a:lstStyle>
            <a:lvl1pPr marL="162006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743A8-9DCC-4A49-A185-B713D73413A0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BEAC-7CDC-44F8-88A1-B0BA449651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82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8774-BF93-4F53-9A01-17BF23D78B77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7C912-DAB9-4CE8-AF76-A781547E22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766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10F00-CA9D-4098-9C22-E5B0FF76B7B4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88255-4BF4-444F-A969-AE9F3E489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663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666"/>
            <a:ext cx="21059775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665"/>
            <a:ext cx="6434931" cy="8399992"/>
          </a:xfrm>
        </p:spPr>
        <p:txBody>
          <a:bodyPr/>
          <a:lstStyle>
            <a:lvl1pPr marL="121504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C5C22-2F50-4483-ACC5-1ECB5122F007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4EE99-EAEA-4B0F-9474-E1A7A6CA71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19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A8B59-483A-48B7-876F-3DB050C6700A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71CC-A747-495F-BF8B-E4B8C6A82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06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4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5"/>
            <a:ext cx="24208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71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703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5"/>
            <a:ext cx="24208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71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703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71306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70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3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4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3" cy="1259999"/>
          </a:xfrm>
        </p:spPr>
        <p:txBody>
          <a:bodyPr/>
          <a:lstStyle>
            <a:lvl1pPr marL="60753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08A16-8640-4FCC-B9BA-7CD963355FE2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8" cy="670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85"/>
            <a:ext cx="1169988" cy="670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DC38-76FE-4714-96E6-ED44458006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408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A8257-5D0C-4669-BB4A-86EA9710046D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FA5AE-8DF8-4421-A224-9155972DFA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74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4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CC59C-FEC4-4C2A-879A-D13AFE122731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84215-3D94-4517-A3B3-99FAA1D8CE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46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664"/>
            <a:ext cx="11058007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3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1"/>
            <a:ext cx="7019925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3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3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9" y="7839992"/>
            <a:ext cx="4094956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3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3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6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9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9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3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80" y="1251251"/>
            <a:ext cx="6906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40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3" cy="1795904"/>
          </a:xfrm>
        </p:spPr>
        <p:txBody>
          <a:bodyPr lIns="166658" bIns="0"/>
          <a:lstStyle>
            <a:lvl1pPr marL="121504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23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A426B-C4F2-47C1-89FC-199CCF8EA1AF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FC3232-E82F-47AB-A494-3CF89065B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06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800"/>
            <a:ext cx="21059775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69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297AD3-D41C-4ED3-B777-82AE7FAB6094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E902E6-4CF9-42B7-AD98-B8E0B9ADA7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11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4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4998"/>
            <a:ext cx="10338954" cy="1175414"/>
          </a:xfrm>
        </p:spPr>
        <p:txBody>
          <a:bodyPr anchor="ctr"/>
          <a:lstStyle>
            <a:lvl1pPr marL="162006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4" cy="1175414"/>
          </a:xfrm>
        </p:spPr>
        <p:txBody>
          <a:bodyPr anchor="ctr"/>
          <a:lstStyle>
            <a:lvl1pPr marL="162006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DA17A9-A782-413C-BC83-5DDA597B467F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957BBF-F8AB-4301-AC1D-C6F8FC6A62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9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65B8C-D559-4AA2-8084-479D0632BACE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5B6C4-B591-4E13-A2FB-5867B92D7D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67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A53078-C1E5-4C3F-ADE4-1D1F5E6513D5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ABFEC1-47A2-4BFF-A5AE-4490C87F6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07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666"/>
            <a:ext cx="21059775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665"/>
            <a:ext cx="6434931" cy="8399992"/>
          </a:xfrm>
        </p:spPr>
        <p:txBody>
          <a:bodyPr/>
          <a:lstStyle>
            <a:lvl1pPr marL="121504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9F3CC-09AB-42EE-8068-D03EBA3CE429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6E16-82FF-49E3-9439-A4EB2028FF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04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4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5"/>
            <a:ext cx="24208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5"/>
            <a:ext cx="24208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558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548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3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4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3" cy="1259999"/>
          </a:xfrm>
        </p:spPr>
        <p:txBody>
          <a:bodyPr/>
          <a:lstStyle>
            <a:lvl1pPr marL="60753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8A50C0-94B0-48AC-AF8E-7132775E8A0A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093BE3-14A7-4A96-B6B5-D4FCEEB324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34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75" tIns="92588" rIns="185175" bIns="92588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D67B301-CB36-449B-9856-57250DCFE83A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89156"/>
            <a:ext cx="116998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BD9A838-772A-41C5-A741-8ACE45D557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366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53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50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61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501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82" indent="-759403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342" indent="-6328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380" indent="-50626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510" indent="-506269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202" indent="-46408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891" indent="-46576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2157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423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689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4373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75" tIns="92588" rIns="185175" bIns="92588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wrap="square" lIns="185175" tIns="92588" rIns="185175" bIns="92588" numCol="1" anchor="b" anchorCtr="0" compatLnSpc="1">
            <a:prstTxWarp prst="textNoShape">
              <a:avLst/>
            </a:prstTxWarp>
          </a:bodyPr>
          <a:lstStyle>
            <a:lvl1pPr>
              <a:defRPr sz="2406">
                <a:solidFill>
                  <a:srgbClr val="D6ECFF"/>
                </a:solidFill>
                <a:latin typeface="Times New Roman" panose="02020603050405020304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425957-E1C2-4CD3-B7E0-792A84E0B02B}" type="datetimeFigureOut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1/26/2024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8" cy="670833"/>
          </a:xfrm>
          <a:prstGeom prst="rect">
            <a:avLst/>
          </a:prstGeom>
        </p:spPr>
        <p:txBody>
          <a:bodyPr vert="horz" wrap="square" lIns="185175" tIns="92588" rIns="185175" bIns="92588" numCol="1" anchor="b" anchorCtr="0" compatLnSpc="1">
            <a:prstTxWarp prst="textNoShape">
              <a:avLst/>
            </a:prstTxWarp>
          </a:bodyPr>
          <a:lstStyle>
            <a:lvl1pPr algn="r">
              <a:defRPr sz="2406">
                <a:solidFill>
                  <a:srgbClr val="D6ECFF"/>
                </a:solidFill>
                <a:latin typeface="Times New Roman" panose="02020603050405020304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89156"/>
            <a:ext cx="1169988" cy="670833"/>
          </a:xfrm>
          <a:prstGeom prst="rect">
            <a:avLst/>
          </a:prstGeom>
        </p:spPr>
        <p:txBody>
          <a:bodyPr vert="horz" wrap="square" lIns="185175" tIns="92588" rIns="185175" bIns="92588" numCol="1" anchor="b" anchorCtr="0" compatLnSpc="1">
            <a:prstTxWarp prst="textNoShape">
              <a:avLst/>
            </a:prstTxWarp>
          </a:bodyPr>
          <a:lstStyle>
            <a:lvl1pPr>
              <a:defRPr sz="2625">
                <a:solidFill>
                  <a:srgbClr val="D6ECFF"/>
                </a:solidFill>
                <a:latin typeface="Times New Roman" panose="02020603050405020304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F74CB3-E022-4BE9-AA73-CC6BEA013145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503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53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50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61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501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82" indent="-759403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1638342" indent="-6328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2204380" indent="-50626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2791510" indent="-506269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3280202" indent="-46408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3786891" indent="-46576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2157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423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689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le 1"/>
          <p:cNvSpPr>
            <a:spLocks noGrp="1"/>
          </p:cNvSpPr>
          <p:nvPr>
            <p:ph type="title"/>
          </p:nvPr>
        </p:nvSpPr>
        <p:spPr>
          <a:xfrm>
            <a:off x="780940" y="1764284"/>
            <a:ext cx="21837869" cy="9073008"/>
          </a:xfrm>
        </p:spPr>
        <p:txBody>
          <a:bodyPr/>
          <a:lstStyle/>
          <a:p>
            <a:pPr algn="ctr" eaLnBrk="1" hangingPunct="1"/>
            <a:r>
              <a:rPr lang="mt-MT" sz="1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Qari mit</a:t>
            </a:r>
            <a:r>
              <a:rPr lang="en-US" sz="1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</a:t>
            </a:r>
            <a:r>
              <a:rPr lang="en-US" sz="15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Tieni</a:t>
            </a:r>
            <a:r>
              <a:rPr lang="en-US" sz="1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Ittra</a:t>
            </a:r>
            <a:r>
              <a:rPr lang="en-US" sz="1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br>
              <a:rPr lang="en-US" sz="1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San Pawl 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Appostlu</a:t>
            </a: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b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</a:t>
            </a: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Timotju</a:t>
            </a:r>
            <a:b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Arial" pitchFamily="34" charset="0"/>
              </a:rPr>
              <a:t>2 Tim 2, 8-15</a:t>
            </a:r>
            <a:br>
              <a:rPr lang="en-GB" sz="6234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Arial" pitchFamily="34" charset="0"/>
              </a:rPr>
            </a:br>
            <a:endParaRPr lang="en-US" sz="6234" i="1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8167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463092" y="3800491"/>
            <a:ext cx="20412353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charset="0"/>
              </a:rPr>
              <a:t>Il-Kelma tal-Mulej</a:t>
            </a:r>
            <a:br>
              <a:rPr lang="mt-MT" sz="15500" b="1" dirty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charset="0"/>
              </a:rPr>
            </a:b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charset="0"/>
              </a:rPr>
              <a:t>R/.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charset="0"/>
              </a:rPr>
              <a:t>Irroddu ħajr lil Alla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061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7610" y="4016404"/>
            <a:ext cx="22573335" cy="5118772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Triqatek, Mulej, għarrafni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98675" y="323330"/>
            <a:ext cx="19840793" cy="25897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139700">
              <a:srgbClr val="FFFF00">
                <a:alpha val="40000"/>
              </a:srgbClr>
            </a:glow>
            <a:outerShdw blurRad="558800" dist="35921" dir="2700000" algn="ctr" rotWithShape="0">
              <a:schemeClr val="tx1"/>
            </a:outerShdw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Salm Responsorjali 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899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280377" y="1427218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Triqatek, Mulej,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għarrafni,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il-mogħdijiet tiegħek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</a:t>
            </a: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ħallimni.</a:t>
            </a:r>
          </a:p>
        </p:txBody>
      </p:sp>
    </p:spTree>
    <p:extLst>
      <p:ext uri="{BB962C8B-B14F-4D97-AF65-F5344CB8AC3E}">
        <p14:creationId xmlns:p14="http://schemas.microsoft.com/office/powerpoint/2010/main" val="1727204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280377" y="234584"/>
            <a:ext cx="22838996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Mexxini fis-sewwa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għallimni,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 int Alla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tas-salvazzjoni tiegħi.</a:t>
            </a:r>
          </a:p>
        </p:txBody>
      </p:sp>
    </p:spTree>
    <p:extLst>
      <p:ext uri="{BB962C8B-B14F-4D97-AF65-F5344CB8AC3E}">
        <p14:creationId xmlns:p14="http://schemas.microsoft.com/office/powerpoint/2010/main" val="3920339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7610" y="3780168"/>
            <a:ext cx="22573335" cy="5118772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Triqatek, Mulej, għarrafni</a:t>
            </a:r>
          </a:p>
        </p:txBody>
      </p:sp>
    </p:spTree>
    <p:extLst>
      <p:ext uri="{BB962C8B-B14F-4D97-AF65-F5344CB8AC3E}">
        <p14:creationId xmlns:p14="http://schemas.microsoft.com/office/powerpoint/2010/main" val="2418400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906863" y="1427218"/>
            <a:ext cx="21586023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Tajjeb u sewwa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l-Mulej;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għalhekk juri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</a:t>
            </a: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riqtu lill-ħatja.</a:t>
            </a:r>
            <a:endParaRPr lang="en-GB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23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906863" y="1427218"/>
            <a:ext cx="21586023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Imexxi l-imsejkna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fis-sewwa,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jgħallem lill-fqajrin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it-triq tiegħu.</a:t>
            </a:r>
            <a:endParaRPr lang="en-GB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932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7610" y="3622682"/>
            <a:ext cx="22573335" cy="5118772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967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en-GB" sz="15967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Triqatek</a:t>
            </a:r>
            <a:r>
              <a:rPr lang="en-GB" sz="15967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, </a:t>
            </a:r>
            <a:r>
              <a:rPr lang="en-GB" sz="15967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Mulej</a:t>
            </a:r>
            <a:r>
              <a:rPr lang="en-GB" sz="15967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, </a:t>
            </a:r>
            <a:r>
              <a:rPr lang="en-GB" sz="15967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għarrafni</a:t>
            </a:r>
            <a:endParaRPr lang="en-GB" sz="15967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78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728744" y="1427218"/>
            <a:ext cx="21942261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Il-mogħdijiet tal-Mulej kollhom tieba u fedeltà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 min iħares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il-patt u l-liġijiet tiegħu.</a:t>
            </a:r>
          </a:p>
        </p:txBody>
      </p:sp>
    </p:spTree>
    <p:extLst>
      <p:ext uri="{BB962C8B-B14F-4D97-AF65-F5344CB8AC3E}">
        <p14:creationId xmlns:p14="http://schemas.microsoft.com/office/powerpoint/2010/main" val="2826462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728744" y="234584"/>
            <a:ext cx="21942261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Midħla l-Mulej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ta’ dawk li jibżgħu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minnu,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lilhom jgħarraf il-patt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tiegħu.</a:t>
            </a:r>
          </a:p>
        </p:txBody>
      </p:sp>
    </p:spTree>
    <p:extLst>
      <p:ext uri="{BB962C8B-B14F-4D97-AF65-F5344CB8AC3E}">
        <p14:creationId xmlns:p14="http://schemas.microsoft.com/office/powerpoint/2010/main" val="346712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Għażiż, ftakar f’Ġesù Kristu, li qam mill-imwiet, li hu min-nisel ta’ David, skont l-Evanġelju li ħabbart jien. Għalih jien qiegħed</a:t>
            </a:r>
          </a:p>
        </p:txBody>
      </p:sp>
    </p:spTree>
    <p:extLst>
      <p:ext uri="{BB962C8B-B14F-4D97-AF65-F5344CB8AC3E}">
        <p14:creationId xmlns:p14="http://schemas.microsoft.com/office/powerpoint/2010/main" val="881728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7610" y="3465193"/>
            <a:ext cx="22573335" cy="5118772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967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en-GB" sz="15967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Triqatek</a:t>
            </a:r>
            <a:r>
              <a:rPr lang="en-GB" sz="15967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, </a:t>
            </a:r>
            <a:r>
              <a:rPr lang="en-GB" sz="15967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Mulej</a:t>
            </a:r>
            <a:r>
              <a:rPr lang="en-GB" sz="15967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, </a:t>
            </a:r>
            <a:r>
              <a:rPr lang="en-GB" sz="15967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għarrafni</a:t>
            </a:r>
            <a:endParaRPr lang="en-GB" sz="15967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78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0" y="5171160"/>
            <a:ext cx="23399750" cy="25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Hallelujah, Hallelujah  </a:t>
            </a:r>
          </a:p>
        </p:txBody>
      </p:sp>
    </p:spTree>
    <p:extLst>
      <p:ext uri="{BB962C8B-B14F-4D97-AF65-F5344CB8AC3E}">
        <p14:creationId xmlns:p14="http://schemas.microsoft.com/office/powerpoint/2010/main" val="1197847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233580" y="1427218"/>
            <a:ext cx="22932590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Is-Salvatur tagħna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Kristu Ġesù qered il-mewt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u dawwal il-ħajja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permezz tal-Evanġelju</a:t>
            </a:r>
            <a:endParaRPr lang="nl-NL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90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87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0603" y="1622913"/>
            <a:ext cx="22898543" cy="889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500" b="1" dirty="0" err="1">
                <a:solidFill>
                  <a:srgbClr val="000000"/>
                </a:solidFill>
                <a:latin typeface="Times New Roman" panose="02020603050405020304" pitchFamily="18" charset="0"/>
                <a:cs typeface="Arial" charset="0"/>
              </a:rPr>
              <a:t>Qari</a:t>
            </a:r>
            <a:r>
              <a:rPr lang="mt-MT" sz="15500" b="1" dirty="0">
                <a:solidFill>
                  <a:srgbClr val="000000"/>
                </a:solidFill>
                <a:latin typeface="Times New Roman" panose="02020603050405020304" pitchFamily="18" charset="0"/>
                <a:cs typeface="Arial" charset="0"/>
              </a:rPr>
              <a:t> m</a:t>
            </a:r>
            <a:r>
              <a:rPr lang="en-GB" sz="15500" b="1" dirty="0">
                <a:solidFill>
                  <a:srgbClr val="000000"/>
                </a:solidFill>
                <a:latin typeface="Times New Roman" panose="02020603050405020304" pitchFamily="18" charset="0"/>
                <a:cs typeface="Arial" charset="0"/>
              </a:rPr>
              <a:t>ill-Evan</a:t>
            </a:r>
            <a:r>
              <a:rPr lang="mt-MT" sz="15500" b="1" dirty="0">
                <a:solidFill>
                  <a:srgbClr val="000000"/>
                </a:solidFill>
                <a:latin typeface="Times New Roman" panose="02020603050405020304" pitchFamily="18" charset="0"/>
                <a:cs typeface="Arial" charset="0"/>
              </a:rPr>
              <a:t>ġ</a:t>
            </a:r>
            <a:r>
              <a:rPr lang="en-GB" sz="15500" b="1" dirty="0">
                <a:solidFill>
                  <a:srgbClr val="000000"/>
                </a:solidFill>
                <a:latin typeface="Times New Roman" panose="02020603050405020304" pitchFamily="18" charset="0"/>
                <a:cs typeface="Arial" charset="0"/>
              </a:rPr>
              <a:t>el</a:t>
            </a:r>
            <a:r>
              <a:rPr lang="mt-MT" sz="15500" b="1" dirty="0">
                <a:solidFill>
                  <a:srgbClr val="000000"/>
                </a:solidFill>
                <a:latin typeface="Times New Roman" panose="02020603050405020304" pitchFamily="18" charset="0"/>
                <a:cs typeface="Arial" charset="0"/>
              </a:rPr>
              <a:t>j</a:t>
            </a:r>
            <a:r>
              <a:rPr lang="en-GB" sz="15500" b="1" dirty="0">
                <a:solidFill>
                  <a:srgbClr val="000000"/>
                </a:solidFill>
                <a:latin typeface="Times New Roman" panose="02020603050405020304" pitchFamily="18" charset="0"/>
                <a:cs typeface="Arial" charset="0"/>
              </a:rPr>
              <a:t>u  </a:t>
            </a:r>
            <a:r>
              <a:rPr lang="mt-MT" sz="15500" b="1" dirty="0">
                <a:solidFill>
                  <a:srgbClr val="000000"/>
                </a:solidFill>
                <a:latin typeface="Times New Roman" panose="02020603050405020304" pitchFamily="18" charset="0"/>
                <a:cs typeface="Arial" charset="0"/>
              </a:rPr>
              <a:t>skont</a:t>
            </a:r>
            <a:r>
              <a:rPr lang="en-GB" sz="15500" b="1" dirty="0">
                <a:solidFill>
                  <a:srgbClr val="000000"/>
                </a:solidFill>
                <a:latin typeface="Times New Roman" panose="02020603050405020304" pitchFamily="18" charset="0"/>
                <a:cs typeface="Arial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500" b="1" dirty="0">
                <a:solidFill>
                  <a:srgbClr val="0000CC"/>
                </a:solidFill>
                <a:latin typeface="Times New Roman" panose="02020603050405020304" pitchFamily="18" charset="0"/>
                <a:cs typeface="Arial" charset="0"/>
              </a:rPr>
              <a:t>San </a:t>
            </a:r>
            <a:r>
              <a:rPr lang="mt-MT" sz="15500" b="1" dirty="0">
                <a:solidFill>
                  <a:srgbClr val="0000CC"/>
                </a:solidFill>
                <a:latin typeface="Times New Roman" panose="02020603050405020304" pitchFamily="18" charset="0"/>
                <a:cs typeface="Arial" charset="0"/>
              </a:rPr>
              <a:t>Mark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Mk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12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,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28b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-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34</a:t>
            </a:r>
            <a:endParaRPr lang="en-GB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5500" b="1" i="1" dirty="0">
                <a:solidFill>
                  <a:srgbClr val="C00000"/>
                </a:solidFill>
                <a:latin typeface="Times New Roman" panose="02020603050405020304" pitchFamily="18" charset="0"/>
                <a:cs typeface="Arial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Arial" charset="0"/>
              </a:rPr>
              <a:t>Glorja</a:t>
            </a:r>
            <a:r>
              <a:rPr lang="en-GB" sz="15500" b="1" i="1" dirty="0">
                <a:solidFill>
                  <a:srgbClr val="C00000"/>
                </a:solidFill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Arial" charset="0"/>
              </a:rPr>
              <a:t>lilek</a:t>
            </a:r>
            <a:r>
              <a:rPr lang="mt-MT" sz="15500" b="1" i="1" dirty="0">
                <a:solidFill>
                  <a:srgbClr val="C00000"/>
                </a:solidFill>
                <a:latin typeface="Times New Roman" panose="02020603050405020304" pitchFamily="18" charset="0"/>
                <a:cs typeface="Arial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Arial" charset="0"/>
              </a:rPr>
              <a:t>Mulej</a:t>
            </a:r>
            <a:endParaRPr lang="en-GB" sz="15500" b="1" i="1" dirty="0">
              <a:solidFill>
                <a:srgbClr val="C00000"/>
              </a:solidFill>
              <a:latin typeface="Times New Roman" panose="020206030504050203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547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F’dak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iż-żmien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wieħed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mill-kittieba resaq fuq </a:t>
            </a: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Ġesù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u staqsieh: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1AB39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“Liema wieħed fost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1AB39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il-kmandamenti kollha</a:t>
            </a:r>
          </a:p>
        </p:txBody>
      </p:sp>
    </p:spTree>
    <p:extLst>
      <p:ext uri="{BB962C8B-B14F-4D97-AF65-F5344CB8AC3E}">
        <p14:creationId xmlns:p14="http://schemas.microsoft.com/office/powerpoint/2010/main" val="1025237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94619" y="569900"/>
            <a:ext cx="22610511" cy="1146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3300" b="1" i="1" dirty="0">
                <a:solidFill>
                  <a:srgbClr val="1AB39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huwa l-ewwel?” </a:t>
            </a:r>
            <a:endParaRPr lang="en-GB" sz="13300" b="1" i="1" dirty="0">
              <a:solidFill>
                <a:srgbClr val="1AB39F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342" dirty="0">
                <a:solidFill>
                  <a:srgbClr val="000000"/>
                </a:solidFill>
                <a:latin typeface="Times New Roman" panose="02020603050405020304" pitchFamily="18" charset="0"/>
              </a:rPr>
              <a:t>Ġesù</a:t>
            </a:r>
            <a:r>
              <a:rPr lang="mt-MT" sz="13342" dirty="0">
                <a:solidFill>
                  <a:srgbClr val="000000"/>
                </a:solidFill>
                <a:latin typeface="Times New Roman" panose="02020603050405020304" pitchFamily="18" charset="0"/>
              </a:rPr>
              <a:t> wieġbu:</a:t>
            </a:r>
            <a:endParaRPr lang="mt-MT" sz="13342" b="1" i="1" dirty="0">
              <a:solidFill>
                <a:srgbClr val="1AB39F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“L-ewwel wieħed huwa dan: Isma’ Izrael; il-Mulej,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 tagħna, Mulej wieħed</a:t>
            </a:r>
            <a:endParaRPr lang="mt-MT" sz="15500" b="1" dirty="0">
              <a:solidFill>
                <a:srgbClr val="002060"/>
              </a:solidFill>
              <a:latin typeface="Times New Roman" panose="020206030504050203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4756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289855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hu, u int għandek tħobb lill-Mulej, Alla tiegħek, b’qalbek kollha, b’ruħek kollha, b’moħħok kollu, u bil-qawwa tiegħek kollha. </a:t>
            </a:r>
          </a:p>
        </p:txBody>
      </p:sp>
    </p:spTree>
    <p:extLst>
      <p:ext uri="{BB962C8B-B14F-4D97-AF65-F5344CB8AC3E}">
        <p14:creationId xmlns:p14="http://schemas.microsoft.com/office/powerpoint/2010/main" val="11942842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207866"/>
            <a:ext cx="22826536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t-tieni hu dan: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Ħobb lil għajrek bħalek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innifsek. Ma hemmx kmandament ieħor akbar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 dawn.”</a:t>
            </a:r>
          </a:p>
        </p:txBody>
      </p:sp>
    </p:spTree>
    <p:extLst>
      <p:ext uri="{BB962C8B-B14F-4D97-AF65-F5344CB8AC3E}">
        <p14:creationId xmlns:p14="http://schemas.microsoft.com/office/powerpoint/2010/main" val="7669837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207866"/>
            <a:ext cx="22826536" cy="11798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3342" dirty="0">
                <a:solidFill>
                  <a:srgbClr val="000000"/>
                </a:solidFill>
                <a:latin typeface="Times New Roman" panose="02020603050405020304" pitchFamily="18" charset="0"/>
              </a:rPr>
              <a:t>Qallu l-kittieb: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1AB39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“Sewwa qiegħed tgħid, Mgħallem; għandek raġun tgħid li wieħed hemm,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spc="-150" dirty="0">
                <a:solidFill>
                  <a:srgbClr val="1AB39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li ma hemmx ieħor ħliefu. </a:t>
            </a:r>
          </a:p>
        </p:txBody>
      </p:sp>
    </p:spTree>
    <p:extLst>
      <p:ext uri="{BB962C8B-B14F-4D97-AF65-F5344CB8AC3E}">
        <p14:creationId xmlns:p14="http://schemas.microsoft.com/office/powerpoint/2010/main" val="799675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217847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1AB39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Iva, li tħobb lilu b’qalbek kollha, b’moħħok kollu,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1AB39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bil-qawwa tiegħek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1AB39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kollha, u tħobb lil għajrek bħalek innifsek, huwa</a:t>
            </a:r>
          </a:p>
        </p:txBody>
      </p:sp>
    </p:spTree>
    <p:extLst>
      <p:ext uri="{BB962C8B-B14F-4D97-AF65-F5344CB8AC3E}">
        <p14:creationId xmlns:p14="http://schemas.microsoft.com/office/powerpoint/2010/main" val="65632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inbati sal-irbit tal-ktajjen bħallikieku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għamilt xi delitt. Imma l-kelma ta’ Alla mhijiex marbuta! Għalhekk kollox nieħu bis-sabar</a:t>
            </a:r>
          </a:p>
        </p:txBody>
      </p:sp>
    </p:spTree>
    <p:extLst>
      <p:ext uri="{BB962C8B-B14F-4D97-AF65-F5344CB8AC3E}">
        <p14:creationId xmlns:p14="http://schemas.microsoft.com/office/powerpoint/2010/main" val="36592604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1AB39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aqwa minn kull sagrifiċċju</a:t>
            </a:r>
            <a:r>
              <a:rPr lang="en-GB" sz="15500" b="1" i="1" dirty="0">
                <a:solidFill>
                  <a:srgbClr val="1AB39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sz="15500" b="1" i="1" dirty="0">
                <a:solidFill>
                  <a:srgbClr val="1AB39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tal-ħruq u </a:t>
            </a:r>
            <a:endParaRPr lang="en-GB" sz="15500" b="1" i="1" dirty="0">
              <a:solidFill>
                <a:srgbClr val="1AB39F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1AB39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mis-sagrifiċċji kollha.”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Ġesù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, meta rah kemm kien</a:t>
            </a:r>
            <a:endParaRPr lang="mt-MT" sz="15500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wieġeb bil-għaqal, qallu:</a:t>
            </a:r>
          </a:p>
        </p:txBody>
      </p:sp>
    </p:spTree>
    <p:extLst>
      <p:ext uri="{BB962C8B-B14F-4D97-AF65-F5344CB8AC3E}">
        <p14:creationId xmlns:p14="http://schemas.microsoft.com/office/powerpoint/2010/main" val="6321054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22611" y="298859"/>
            <a:ext cx="22754528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“M’intix ’il bogħod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mis-Saltna ta’ Alla.”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  <a:cs typeface="Arial" charset="0"/>
              </a:rPr>
              <a:t>U ħadd ma kellu l-ħila jistaqsih iżjed.</a:t>
            </a:r>
          </a:p>
        </p:txBody>
      </p:sp>
    </p:spTree>
    <p:extLst>
      <p:ext uri="{BB962C8B-B14F-4D97-AF65-F5344CB8AC3E}">
        <p14:creationId xmlns:p14="http://schemas.microsoft.com/office/powerpoint/2010/main" val="10308489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87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>
              <a:defRPr/>
            </a:pPr>
            <a:endParaRPr lang="en-US" sz="4373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60669" y="3643002"/>
            <a:ext cx="22679960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223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0611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754527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għall-imħabba ta’ dawk li Alla għażel, biex huma wkoll jiksbu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s-salvazzjoni,  li hi ta’ glorja għal dejjem fi Kristu Ġesù. </a:t>
            </a:r>
          </a:p>
        </p:txBody>
      </p:sp>
    </p:spTree>
    <p:extLst>
      <p:ext uri="{BB962C8B-B14F-4D97-AF65-F5344CB8AC3E}">
        <p14:creationId xmlns:p14="http://schemas.microsoft.com/office/powerpoint/2010/main" val="402389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Din hi kelma ta’ min joqgħod fuqha: Jekk aħna mitna miegħu, għad ngħixu miegħu wkoll; jekk insofru bis-sabar, għad insaltnu</a:t>
            </a:r>
          </a:p>
        </p:txBody>
      </p:sp>
    </p:spTree>
    <p:extLst>
      <p:ext uri="{BB962C8B-B14F-4D97-AF65-F5344CB8AC3E}">
        <p14:creationId xmlns:p14="http://schemas.microsoft.com/office/powerpoint/2010/main" val="2186158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miegħu wkoll; jekk niċħduh, jiċħadna hu wkoll; jekk </a:t>
            </a:r>
            <a:r>
              <a:rPr lang="en-GB" sz="15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nonqsu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mill-kelma li tajna, hu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jibqa’ jżomm kelmtu;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għax hu ma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jistax</a:t>
            </a:r>
          </a:p>
        </p:txBody>
      </p:sp>
    </p:spTree>
    <p:extLst>
      <p:ext uri="{BB962C8B-B14F-4D97-AF65-F5344CB8AC3E}">
        <p14:creationId xmlns:p14="http://schemas.microsoft.com/office/powerpoint/2010/main" val="1924399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iqarraq bih innifsu.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F’dan fakkarhom u widdibhom sewwa quddiem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Alla, li ma joqogħdux jintilfu fi kwistjonijiet dwar </a:t>
            </a:r>
          </a:p>
        </p:txBody>
      </p:sp>
    </p:spTree>
    <p:extLst>
      <p:ext uri="{BB962C8B-B14F-4D97-AF65-F5344CB8AC3E}">
        <p14:creationId xmlns:p14="http://schemas.microsoft.com/office/powerpoint/2010/main" val="96045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94619" y="79180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kliem li ma jiswa għal xejn ħlief biex jagħmel il-ħsara lil min jisimgħu. Agħmel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mill-aħjar biex iġġib ruħek quddiem Alla, bħala</a:t>
            </a:r>
          </a:p>
        </p:txBody>
      </p:sp>
    </p:spTree>
    <p:extLst>
      <p:ext uri="{BB962C8B-B14F-4D97-AF65-F5344CB8AC3E}">
        <p14:creationId xmlns:p14="http://schemas.microsoft.com/office/powerpoint/2010/main" val="1610545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94619" y="179314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niedem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li għadda </a:t>
            </a:r>
            <a:endParaRPr lang="en-GB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mill-prova, bħala ħaddiem li m’għandux mniex jistħi,</a:t>
            </a:r>
            <a:r>
              <a:rPr lang="en-GB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li jxandar bir-reqqa l-kelma tal-verità. </a:t>
            </a:r>
          </a:p>
        </p:txBody>
      </p:sp>
    </p:spTree>
    <p:extLst>
      <p:ext uri="{BB962C8B-B14F-4D97-AF65-F5344CB8AC3E}">
        <p14:creationId xmlns:p14="http://schemas.microsoft.com/office/powerpoint/2010/main" val="2788117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6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</TotalTime>
  <Words>526</Words>
  <Application>Microsoft Office PowerPoint</Application>
  <PresentationFormat>Custom</PresentationFormat>
  <Paragraphs>79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6_Metro</vt:lpstr>
      <vt:lpstr>2_Metro</vt:lpstr>
      <vt:lpstr>Qari mit-Tieni Ittra ta’  San Pawl Appostlu  lil Timotju 2 Tim 2, 8-15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L-Ewwel Ġimgħa</dc:title>
  <dc:creator>Alfred Caruana</dc:creator>
  <cp:lastModifiedBy>Alfred Caruan a</cp:lastModifiedBy>
  <cp:revision>98</cp:revision>
  <dcterms:created xsi:type="dcterms:W3CDTF">2012-07-19T16:49:39Z</dcterms:created>
  <dcterms:modified xsi:type="dcterms:W3CDTF">2024-01-26T07:09:14Z</dcterms:modified>
</cp:coreProperties>
</file>