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76" r:id="rId1"/>
    <p:sldMasterId id="2147483788" r:id="rId2"/>
    <p:sldMasterId id="2147483812" r:id="rId3"/>
    <p:sldMasterId id="2147483912" r:id="rId4"/>
    <p:sldMasterId id="2147483924" r:id="rId5"/>
    <p:sldMasterId id="2147483936" r:id="rId6"/>
    <p:sldMasterId id="2147483948" r:id="rId7"/>
    <p:sldMasterId id="2147483960" r:id="rId8"/>
    <p:sldMasterId id="2147483984" r:id="rId9"/>
  </p:sldMasterIdLst>
  <p:notesMasterIdLst>
    <p:notesMasterId r:id="rId45"/>
  </p:notesMasterIdLst>
  <p:sldIdLst>
    <p:sldId id="658" r:id="rId10"/>
    <p:sldId id="292" r:id="rId11"/>
    <p:sldId id="258" r:id="rId12"/>
    <p:sldId id="630" r:id="rId13"/>
    <p:sldId id="631" r:id="rId14"/>
    <p:sldId id="633" r:id="rId15"/>
    <p:sldId id="634" r:id="rId16"/>
    <p:sldId id="651" r:id="rId17"/>
    <p:sldId id="652" r:id="rId18"/>
    <p:sldId id="653" r:id="rId19"/>
    <p:sldId id="654" r:id="rId20"/>
    <p:sldId id="655" r:id="rId21"/>
    <p:sldId id="293" r:id="rId22"/>
    <p:sldId id="294" r:id="rId23"/>
    <p:sldId id="273" r:id="rId24"/>
    <p:sldId id="642" r:id="rId25"/>
    <p:sldId id="287" r:id="rId26"/>
    <p:sldId id="274" r:id="rId27"/>
    <p:sldId id="643" r:id="rId28"/>
    <p:sldId id="288" r:id="rId29"/>
    <p:sldId id="640" r:id="rId30"/>
    <p:sldId id="644" r:id="rId31"/>
    <p:sldId id="641" r:id="rId32"/>
    <p:sldId id="621" r:id="rId33"/>
    <p:sldId id="295" r:id="rId34"/>
    <p:sldId id="656" r:id="rId35"/>
    <p:sldId id="296" r:id="rId36"/>
    <p:sldId id="277" r:id="rId37"/>
    <p:sldId id="647" r:id="rId38"/>
    <p:sldId id="648" r:id="rId39"/>
    <p:sldId id="649" r:id="rId40"/>
    <p:sldId id="650" r:id="rId41"/>
    <p:sldId id="657" r:id="rId42"/>
    <p:sldId id="618" r:id="rId43"/>
    <p:sldId id="299" r:id="rId44"/>
  </p:sldIdLst>
  <p:sldSz cx="23399750" cy="12599988"/>
  <p:notesSz cx="6858000" cy="9144000"/>
  <p:embeddedFontLst>
    <p:embeddedFont>
      <p:font typeface="Consolas" panose="020B0609020204030204" pitchFamily="49" charset="0"/>
      <p:regular r:id="rId46"/>
      <p:bold r:id="rId47"/>
      <p:italic r:id="rId48"/>
      <p:boldItalic r:id="rId49"/>
    </p:embeddedFont>
    <p:embeddedFont>
      <p:font typeface="Corbel" panose="020B0503020204020204" pitchFamily="34" charset="0"/>
      <p:regular r:id="rId50"/>
      <p:bold r:id="rId51"/>
      <p:italic r:id="rId52"/>
      <p:boldItalic r:id="rId53"/>
    </p:embeddedFont>
    <p:embeddedFont>
      <p:font typeface="Franklin Gothic Book" panose="020B0503020102020204" pitchFamily="34" charset="0"/>
      <p:regular r:id="rId54"/>
      <p:italic r:id="rId55"/>
    </p:embeddedFont>
    <p:embeddedFont>
      <p:font typeface="Maltese Times Roman" panose="02027200000000000000"/>
      <p:regular r:id="rId56"/>
      <p:bold r:id="rId57"/>
      <p:italic r:id="rId58"/>
      <p:boldItalic r:id="rId59"/>
    </p:embeddedFont>
    <p:embeddedFont>
      <p:font typeface="Wingdings 2" panose="05020102010507070707" pitchFamily="18" charset="2"/>
      <p:regular r:id="rId60"/>
    </p:embeddedFont>
    <p:embeddedFont>
      <p:font typeface="Wingdings 3" panose="05040102010807070707" pitchFamily="18" charset="2"/>
      <p:regular r:id="rId6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102848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20569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308545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41139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5142433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6170919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7199406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8227892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7E0000"/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4" d="100"/>
          <a:sy n="34" d="100"/>
        </p:scale>
        <p:origin x="102" y="918"/>
      </p:cViewPr>
      <p:guideLst>
        <p:guide orient="horz" pos="3969"/>
        <p:guide pos="737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8" Type="http://schemas.openxmlformats.org/officeDocument/2006/relationships/font" Target="fonts/font13.fntdata"/><Relationship Id="rId5" Type="http://schemas.openxmlformats.org/officeDocument/2006/relationships/slideMaster" Target="slideMasters/slideMaster5.xml"/><Relationship Id="rId61" Type="http://schemas.openxmlformats.org/officeDocument/2006/relationships/font" Target="fonts/font16.fntdata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64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font" Target="fonts/font1.fntdata"/><Relationship Id="rId59" Type="http://schemas.openxmlformats.org/officeDocument/2006/relationships/font" Target="fonts/font14.fntdata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font" Target="fonts/font9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font" Target="fonts/font7.fntdata"/><Relationship Id="rId60" Type="http://schemas.openxmlformats.org/officeDocument/2006/relationships/font" Target="fonts/font15.fntdata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A17D50B-759D-4B4C-AF07-49112F33E767}" type="datetimeFigureOut">
              <a:rPr lang="en-US"/>
              <a:pPr>
                <a:defRPr/>
              </a:pPr>
              <a:t>1/30/2024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ECE0E2-EFF1-4DC5-9995-5500DFFA6A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648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1pPr>
    <a:lvl2pPr marL="1028486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2pPr>
    <a:lvl3pPr marL="2056973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3pPr>
    <a:lvl4pPr marL="3085459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4pPr>
    <a:lvl5pPr marL="4113946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5pPr>
    <a:lvl6pPr marL="5142433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6pPr>
    <a:lvl7pPr marL="6170919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7pPr>
    <a:lvl8pPr marL="7199406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8pPr>
    <a:lvl9pPr marL="8227892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051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736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512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820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119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EC662-C467-4E53-A8FB-CC43C5C59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34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0CA33-E435-4EAC-B866-A35054FF9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07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FED02-8E04-4105-AA97-D2C571532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09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D37FD-E218-4F58-8F32-564361557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5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F6DBA-7185-464F-976E-D81570133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90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E1626-6AE3-459D-A50B-0F39CDB60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83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90653-A923-422B-9F18-F95567595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36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FB1AA-53D9-476D-916F-2D46BCACF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51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BADB5-EF29-43DC-B054-D8CB188F8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27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23455-E5B2-4BE8-AC4F-30806901C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62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F8CB7-9749-432E-AE61-A18391ED0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87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C63D1-EB18-4AAC-B9E8-6FFBC0468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598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E288A-2FF1-49C3-A07C-01E8F2312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26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B29DC-2BF6-4B11-B46E-D1F84358A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89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2630D-4A83-4FC7-877F-1A9EEA77F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016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0FEA9-B0A3-4852-B3E6-72B3BBA7B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691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3AE64-B9AC-46D6-9603-BE1B8702C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242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CD06F-9C5F-4AF3-B9E5-B1E4A0B3B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12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A61A0-2693-4853-89AC-7F972E944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466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C2810-B20E-4DE3-B8E9-584DA9B0B3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47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5BB2D-27BD-404C-BA55-7CEE56BAE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700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8BDAE-28DB-4E32-A683-F2BBCF900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94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8D19E-1986-498D-B6F8-FB9DEDA93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6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3E00D-9FEE-45E8-B49F-33583A820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51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7939B-F93D-4913-9CDB-C4CDFAE58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469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E1647-4476-492D-9B06-796C540A9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199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A409E-6FC3-4980-BE39-8B340DA99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142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12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24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036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049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061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073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086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098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A80FC-42B9-42AD-BFB3-25396D9318CF}" type="datetimeFigureOut">
              <a:rPr lang="en-US"/>
              <a:pPr>
                <a:defRPr/>
              </a:pPr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0E0E4-23CA-4E38-B581-50F966E772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134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ECE24-8393-4C07-B271-67696581FBEA}" type="datetimeFigureOut">
              <a:rPr lang="en-US"/>
              <a:pPr>
                <a:defRPr/>
              </a:pPr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5EDF0-20CF-4F8C-B4E8-D0F5E87D8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089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>
                <a:solidFill>
                  <a:schemeClr val="tx1">
                    <a:tint val="75000"/>
                  </a:schemeClr>
                </a:solidFill>
              </a:defRPr>
            </a:lvl1pPr>
            <a:lvl2pPr marL="1012288" indent="0"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 marL="2024575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 marL="3036863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 marL="4049150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lvl6pPr marL="5061439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6pPr>
            <a:lvl7pPr marL="6073726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7pPr>
            <a:lvl8pPr marL="7086014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8pPr>
            <a:lvl9pPr marL="8098302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14342-2BF4-4A05-B2EC-9E68E1C4E663}" type="datetimeFigureOut">
              <a:rPr lang="en-US"/>
              <a:pPr>
                <a:defRPr/>
              </a:pPr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C1A1D-F036-450C-9CAE-03D0E2A2A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126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3FCD7-C1C9-4F8C-8551-A0D70BEF41D4}" type="datetimeFigureOut">
              <a:rPr lang="en-US"/>
              <a:pPr>
                <a:defRPr/>
              </a:pPr>
              <a:t>1/30/2024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6D93E-F433-43E7-8CF0-4B8B2AE87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958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DDF39-9858-4046-BCC6-656A970E017A}" type="datetimeFigureOut">
              <a:rPr lang="en-US"/>
              <a:pPr>
                <a:defRPr/>
              </a:pPr>
              <a:t>1/30/2024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0920B-C973-4A15-BF36-39DAA32E0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492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4A36-5C0A-41D9-A09B-F17615C80855}" type="datetimeFigureOut">
              <a:rPr lang="en-US"/>
              <a:pPr>
                <a:defRPr/>
              </a:pPr>
              <a:t>1/30/2024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E21E4-C449-4C23-9622-5A0A23F76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18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599AA-072D-43A5-8D49-6B68C4630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478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03C16-2608-426E-AFF4-38DE118574A9}" type="datetimeFigureOut">
              <a:rPr lang="en-US"/>
              <a:pPr>
                <a:defRPr/>
              </a:pPr>
              <a:t>1/30/2024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872FA-CEFF-4D75-93A4-F168BD750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327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2A2A8-4A94-4584-81D9-7C72886D9A78}" type="datetimeFigureOut">
              <a:rPr lang="en-US"/>
              <a:pPr>
                <a:defRPr/>
              </a:pPr>
              <a:t>1/30/2024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96CAC-580C-4644-B1EA-37E015E74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468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 rtlCol="0">
            <a:normAutofit/>
          </a:bodyPr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6446E-DE73-4E15-8D9C-9A0FA6A08FAC}" type="datetimeFigureOut">
              <a:rPr lang="en-US"/>
              <a:pPr>
                <a:defRPr/>
              </a:pPr>
              <a:t>1/30/2024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8C8CB-A2FF-4BE3-9669-4DEC72B3F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064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97663-723C-47A5-AC76-4F2906711A86}" type="datetimeFigureOut">
              <a:rPr lang="en-US"/>
              <a:pPr>
                <a:defRPr/>
              </a:pPr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3094-5F1B-43BE-9D7B-E7E1F6C5F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487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85D1A-F46D-4DD5-ABB9-E8C01AE116CE}" type="datetimeFigureOut">
              <a:rPr lang="en-US"/>
              <a:pPr>
                <a:defRPr/>
              </a:pPr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763A5-20FC-4C2A-94F0-A024EE374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350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1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8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9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9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9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9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6" y="7979992"/>
            <a:ext cx="19889787" cy="3628797"/>
          </a:xfrm>
        </p:spPr>
        <p:txBody>
          <a:bodyPr/>
          <a:lstStyle>
            <a:lvl1pPr marR="20246" algn="l">
              <a:defRPr sz="8858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6" y="5207995"/>
            <a:ext cx="19889787" cy="2771998"/>
          </a:xfrm>
        </p:spPr>
        <p:txBody>
          <a:bodyPr lIns="203642" anchor="b"/>
          <a:lstStyle>
            <a:lvl1pPr marL="0" indent="0" algn="l">
              <a:spcBef>
                <a:spcPts val="0"/>
              </a:spcBef>
              <a:buNone/>
              <a:defRPr sz="4374">
                <a:solidFill>
                  <a:schemeClr val="tx1"/>
                </a:solidFill>
              </a:defRPr>
            </a:lvl1pPr>
            <a:lvl2pPr marL="1012288" indent="0" algn="ctr">
              <a:buNone/>
            </a:lvl2pPr>
            <a:lvl3pPr marL="2024575" indent="0" algn="ctr">
              <a:buNone/>
            </a:lvl3pPr>
            <a:lvl4pPr marL="3036863" indent="0" algn="ctr">
              <a:buNone/>
            </a:lvl4pPr>
            <a:lvl5pPr marL="4049150" indent="0" algn="ctr">
              <a:buNone/>
            </a:lvl5pPr>
            <a:lvl6pPr marL="5061439" indent="0" algn="ctr">
              <a:buNone/>
            </a:lvl6pPr>
            <a:lvl7pPr marL="6073726" indent="0" algn="ctr">
              <a:buNone/>
            </a:lvl7pPr>
            <a:lvl8pPr marL="7086014" indent="0" algn="ctr">
              <a:buNone/>
            </a:lvl8pPr>
            <a:lvl9pPr marL="809830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4399186-8947-4380-84C5-2871E77D3528}" type="datetimeFigureOut">
              <a:rPr lang="en-US"/>
              <a:pPr>
                <a:defRPr/>
              </a:pPr>
              <a:t>1/30/2024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B813190-54DC-455B-877D-FEF00447BF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8100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6EA9F2-78A9-4237-B8F6-EEFCB00075E0}" type="datetimeFigureOut">
              <a:rPr lang="en-US"/>
              <a:pPr>
                <a:defRPr/>
              </a:pPr>
              <a:t>1/30/2024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155B7CC-C4D6-4ABA-87F8-B011219901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1718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4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1795989939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41935000 h 3648"/>
              <a:gd name="T8" fmla="*/ 1855856217 w 2736"/>
              <a:gd name="T9" fmla="*/ 2147483647 h 3648"/>
              <a:gd name="T10" fmla="*/ 11973255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48" tIns="101225" rIns="202448" bIns="101225"/>
          <a:lstStyle/>
          <a:p>
            <a:endParaRPr lang="en-GB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1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48" tIns="101225" rIns="202448" bIns="101225"/>
          <a:lstStyle/>
          <a:p>
            <a:endParaRPr lang="en-GB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2" y="2296524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7" y="1"/>
            <a:ext cx="7019926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7" y="1"/>
            <a:ext cx="3509963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7" y="7802078"/>
            <a:ext cx="5350255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7" y="7839992"/>
            <a:ext cx="4094956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8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2"/>
            <a:ext cx="1267486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2"/>
            <a:ext cx="1364985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4" y="7839992"/>
            <a:ext cx="3509963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0" y="1251251"/>
            <a:ext cx="69061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5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3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3" y="2483385"/>
            <a:ext cx="14632643" cy="1795904"/>
          </a:xfrm>
        </p:spPr>
        <p:txBody>
          <a:bodyPr lIns="166616" bIns="0"/>
          <a:lstStyle>
            <a:lvl1pPr marL="121475" indent="0">
              <a:buNone/>
              <a:defRPr sz="437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1" y="940800"/>
            <a:ext cx="20872578" cy="1427998"/>
          </a:xfrm>
        </p:spPr>
        <p:txBody>
          <a:bodyPr tIns="129591"/>
          <a:lstStyle>
            <a:lvl1pPr algn="l">
              <a:buNone/>
              <a:defRPr sz="8421" b="0" cap="none" spc="-332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31A3BFE-D514-4F54-BC17-98EA2BA35A60}" type="datetimeFigureOut">
              <a:rPr lang="en-US"/>
              <a:pPr>
                <a:defRPr/>
              </a:pPr>
              <a:t>1/30/2024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65104D-5F00-4577-8799-ADA3E9929E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5583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940800"/>
            <a:ext cx="21059776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69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383C70-692B-4367-B275-BFACBA7E65FB}" type="datetimeFigureOut">
              <a:rPr lang="en-US"/>
              <a:pPr>
                <a:defRPr/>
              </a:pPr>
              <a:t>1/30/2024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D56C7D6-7E4C-4E28-A0D8-255AB29949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9729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737917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7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5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800"/>
            <a:ext cx="19889787" cy="1679999"/>
          </a:xfrm>
        </p:spPr>
        <p:txBody>
          <a:bodyPr/>
          <a:lstStyle>
            <a:lvl1pPr>
              <a:defRPr sz="8858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3324998"/>
            <a:ext cx="10338953" cy="1175414"/>
          </a:xfrm>
        </p:spPr>
        <p:txBody>
          <a:bodyPr anchor="ctr"/>
          <a:lstStyle>
            <a:lvl1pPr marL="161967" indent="0" algn="l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37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50" y="3324998"/>
            <a:ext cx="10343014" cy="1175414"/>
          </a:xfrm>
        </p:spPr>
        <p:txBody>
          <a:bodyPr anchor="ctr"/>
          <a:lstStyle>
            <a:lvl1pPr marL="161967" indent="0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37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8" y="4517912"/>
            <a:ext cx="10338953" cy="7274393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4517912"/>
            <a:ext cx="10343014" cy="7274393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631D798-2D80-49DD-B906-85F12565E5A8}" type="datetimeFigureOut">
              <a:rPr lang="en-US"/>
              <a:pPr>
                <a:defRPr/>
              </a:pPr>
              <a:t>1/30/2024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4F9C549-0375-4CEF-AEDA-3EA80AF048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573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C6D61-B54A-4B13-B5B3-95B743A2E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475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6" y="940800"/>
            <a:ext cx="19889787" cy="1679999"/>
          </a:xfrm>
        </p:spPr>
        <p:txBody>
          <a:bodyPr/>
          <a:lstStyle>
            <a:lvl1pPr>
              <a:defRPr sz="8858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D043B02-CA39-4034-B1F4-58E736B0E3FE}" type="datetimeFigureOut">
              <a:rPr lang="en-US"/>
              <a:pPr>
                <a:defRPr/>
              </a:pPr>
              <a:t>1/30/2024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F9F1BEF-954F-4DAE-8F91-1FB7771D80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4207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5C9877-B71E-4DD8-82DD-A413D6AEC941}" type="datetimeFigureOut">
              <a:rPr lang="en-US"/>
              <a:pPr>
                <a:defRPr/>
              </a:pPr>
              <a:t>1/30/2024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80F345F-3A44-43F5-8E1F-33D4076BC7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3823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6" cy="2134998"/>
          </a:xfrm>
        </p:spPr>
        <p:txBody>
          <a:bodyPr anchor="ctr"/>
          <a:lstStyle>
            <a:lvl1pPr algn="l">
              <a:buNone/>
              <a:defRPr sz="798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2" y="2636665"/>
            <a:ext cx="6434931" cy="8399992"/>
          </a:xfrm>
        </p:spPr>
        <p:txBody>
          <a:bodyPr/>
          <a:lstStyle>
            <a:lvl1pPr marL="121475" indent="0">
              <a:buNone/>
              <a:defRPr sz="3937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5"/>
            <a:ext cx="14039850" cy="8399992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CC3C700-5BEA-41CA-B647-1912958D2E2D}" type="datetimeFigureOut">
              <a:rPr lang="en-US"/>
              <a:pPr>
                <a:defRPr/>
              </a:pPr>
              <a:t>1/30/2024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FCA26BD-E3BE-41BA-8903-56F4A46BF7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4721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1" y="1"/>
            <a:ext cx="2246132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3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5"/>
            <a:ext cx="24208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5"/>
            <a:ext cx="24208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6" y="2663177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94506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935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5" y="810699"/>
            <a:ext cx="17549813" cy="1289301"/>
          </a:xfrm>
        </p:spPr>
        <p:txBody>
          <a:bodyPr anchor="b"/>
          <a:lstStyle>
            <a:lvl1pPr algn="l">
              <a:buNone/>
              <a:defRPr sz="4702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10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5" y="2113123"/>
            <a:ext cx="17549813" cy="1259999"/>
          </a:xfrm>
        </p:spPr>
        <p:txBody>
          <a:bodyPr/>
          <a:lstStyle>
            <a:lvl1pPr marL="60737" indent="0">
              <a:spcBef>
                <a:spcPts val="0"/>
              </a:spcBef>
              <a:buNone/>
              <a:defRPr sz="3062">
                <a:solidFill>
                  <a:srgbClr val="FFFFFF"/>
                </a:solidFill>
              </a:defRPr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4" y="102085"/>
            <a:ext cx="5459941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E3B8C03-731E-48B4-906A-1BE60032D819}" type="datetimeFigureOut">
              <a:rPr lang="en-US"/>
              <a:pPr>
                <a:defRPr/>
              </a:pPr>
              <a:t>1/30/2024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5" y="102085"/>
            <a:ext cx="14234848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5" y="102085"/>
            <a:ext cx="1169987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5FE159-0A82-462B-9556-468ADDB5CE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6832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2B46655-6609-4085-847E-E92B211DAC07}" type="datetimeFigureOut">
              <a:rPr lang="en-US"/>
              <a:pPr>
                <a:defRPr/>
              </a:pPr>
              <a:t>1/30/2024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5B5BF29-BB95-4EA7-9461-092F61EE32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2984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8" y="504587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3" y="504587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4F314E7-11A9-43D0-80E7-5EF29D9E66E0}" type="datetimeFigureOut">
              <a:rPr lang="en-US"/>
              <a:pPr>
                <a:defRPr/>
              </a:pPr>
              <a:t>1/30/2024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88B3483-CBFD-4686-A8D8-192E7CF9E5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6535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9550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70949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lIns="185129" tIns="92565" rIns="185129" bIns="92565" anchor="t"/>
          <a:lstStyle>
            <a:lvl1pPr algn="l">
              <a:defRPr sz="8858" b="1" cap="all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74372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>
                <a:latin typeface="Times New Roman" panose="02020603050405020304" pitchFamily="18" charset="0"/>
              </a:defRPr>
            </a:lvl2pPr>
            <a:lvl3pPr>
              <a:defRPr sz="4374">
                <a:latin typeface="Times New Roman" panose="02020603050405020304" pitchFamily="18" charset="0"/>
              </a:defRPr>
            </a:lvl3pPr>
            <a:lvl4pPr>
              <a:defRPr sz="3937">
                <a:latin typeface="Times New Roman" panose="02020603050405020304" pitchFamily="18" charset="0"/>
              </a:defRPr>
            </a:lvl4pPr>
            <a:lvl5pPr>
              <a:defRPr sz="3937">
                <a:latin typeface="Times New Roman" panose="02020603050405020304" pitchFamily="18" charset="0"/>
              </a:defRPr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>
                <a:latin typeface="Times New Roman" panose="02020603050405020304" pitchFamily="18" charset="0"/>
              </a:defRPr>
            </a:lvl2pPr>
            <a:lvl3pPr>
              <a:defRPr sz="4374">
                <a:latin typeface="Times New Roman" panose="02020603050405020304" pitchFamily="18" charset="0"/>
              </a:defRPr>
            </a:lvl3pPr>
            <a:lvl4pPr>
              <a:defRPr sz="3937">
                <a:latin typeface="Times New Roman" panose="02020603050405020304" pitchFamily="18" charset="0"/>
              </a:defRPr>
            </a:lvl4pPr>
            <a:lvl5pPr>
              <a:defRPr sz="3937">
                <a:latin typeface="Times New Roman" panose="02020603050405020304" pitchFamily="18" charset="0"/>
              </a:defRPr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5736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F9490-D50E-4DB9-BA22-C1DB6F823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591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>
                <a:latin typeface="Times New Roman" panose="02020603050405020304" pitchFamily="18" charset="0"/>
              </a:defRPr>
            </a:lvl2pPr>
            <a:lvl3pPr>
              <a:defRPr sz="3937">
                <a:latin typeface="Times New Roman" panose="02020603050405020304" pitchFamily="18" charset="0"/>
              </a:defRPr>
            </a:lvl3pPr>
            <a:lvl4pPr>
              <a:defRPr sz="3500">
                <a:latin typeface="Times New Roman" panose="02020603050405020304" pitchFamily="18" charset="0"/>
              </a:defRPr>
            </a:lvl4pPr>
            <a:lvl5pPr>
              <a:defRPr sz="3500">
                <a:latin typeface="Times New Roman" panose="02020603050405020304" pitchFamily="18" charset="0"/>
              </a:defRPr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>
                <a:latin typeface="Times New Roman" panose="02020603050405020304" pitchFamily="18" charset="0"/>
              </a:defRPr>
            </a:lvl2pPr>
            <a:lvl3pPr>
              <a:defRPr sz="3937">
                <a:latin typeface="Times New Roman" panose="02020603050405020304" pitchFamily="18" charset="0"/>
              </a:defRPr>
            </a:lvl3pPr>
            <a:lvl4pPr>
              <a:defRPr sz="3500">
                <a:latin typeface="Times New Roman" panose="02020603050405020304" pitchFamily="18" charset="0"/>
              </a:defRPr>
            </a:lvl4pPr>
            <a:lvl5pPr>
              <a:defRPr sz="3500">
                <a:latin typeface="Times New Roman" panose="02020603050405020304" pitchFamily="18" charset="0"/>
              </a:defRPr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31726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7564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8445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lIns="185129" tIns="92565" rIns="185129" bIns="92565" anchor="b"/>
          <a:lstStyle>
            <a:lvl1pPr algn="l">
              <a:defRPr sz="4374" b="1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>
                <a:latin typeface="Times New Roman" panose="02020603050405020304" pitchFamily="18" charset="0"/>
              </a:defRPr>
            </a:lvl2pPr>
            <a:lvl3pPr>
              <a:defRPr sz="5359">
                <a:latin typeface="Times New Roman" panose="02020603050405020304" pitchFamily="18" charset="0"/>
              </a:defRPr>
            </a:lvl3pPr>
            <a:lvl4pPr>
              <a:defRPr sz="4374">
                <a:latin typeface="Times New Roman" panose="02020603050405020304" pitchFamily="18" charset="0"/>
              </a:defRPr>
            </a:lvl4pPr>
            <a:lvl5pPr>
              <a:defRPr sz="4374">
                <a:latin typeface="Times New Roman" panose="02020603050405020304" pitchFamily="18" charset="0"/>
              </a:defRPr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40318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lIns="185129" tIns="92565" rIns="185129" bIns="92565" anchor="b"/>
          <a:lstStyle>
            <a:lvl1pPr algn="l">
              <a:defRPr sz="4374" b="1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02674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41212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05510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5A9E1-DF92-45A5-9E7E-4CEB0B54D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180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F8D10-6446-4E2D-B089-233D648CE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113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BE721-F45F-4858-81BD-9CB725B64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83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77FDD-715C-4633-8E54-943FAF630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200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38125-6707-4197-BA8E-58B17C028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826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BD2BE-057E-4EEF-8661-189C77E03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82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AF1AD-91B6-4833-B025-90BBE51E9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649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5738A-52AB-47C6-A473-5D510CAC6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154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71F85-56C8-4B4C-95AF-5D8A5933B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858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2A8B6-DDD6-4152-B35F-DCCF9539D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339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99AE1-5BAC-4E78-B361-A197B86AD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02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DC835-D28F-406C-AE7A-079D47376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2874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5A0AFA6-B2A2-4961-AD1D-83D4DA132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613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2E2DA41-40F8-4376-B57B-17D275A1B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9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9E55A-0595-45AC-B82E-22F824857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566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B7DB85-0D68-4AE5-A51D-9235FD390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2559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834EF8-9C6B-4A4D-B193-B20BB40BC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9404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9D57761-C16B-4052-AF6F-201A00B66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513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1CBB45C-F7E4-4B60-8C39-82DA3B7B8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3353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3F99564-8A6B-45D6-9251-6EBDAA962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6854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11E2646-D263-4339-9DF3-CBD5A448C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0643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D61C16F-A6A6-40C9-8847-ACCE7BAA1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739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E175E78-F2A1-454E-9AA8-7B2968A5E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963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2C4C65F-5E68-4EE4-A4F0-46AD90D9C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4917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467CAC3-6E16-4390-B86A-76C840E241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487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DF5EE-393B-4A30-9295-8A905C82F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9806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BCABE71-ECC9-4297-BF7F-1BC2A1DA6F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79086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0B17355-D658-42E2-A5A3-D35B1E00C3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62329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075E999-8A6D-4DC7-9488-B978116D23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86383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BF0E896-3D86-4B39-B3FA-A2D5214640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33038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E44E4DA-0D6D-4622-A6BC-453D2DC708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95451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77BC0ED-677E-4149-9F96-D9E8649387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68188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52C166B-1B26-4685-AA57-EE3CD9490A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14336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7DD1A8A-77B1-4E1C-8F72-59846ABA0C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96210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318AC17-6A65-4078-ADEE-E3CE44D515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46759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C999633-2618-40DD-A222-EE24255F92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523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80EAEAE-45FF-4513-B71F-7529842EB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085929E-DE70-4577-86EB-FA89597EB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13F1F9C-1E81-4AB0-B0F6-2405A5BAF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17" r:id="rId2"/>
    <p:sldLayoutId id="2147484218" r:id="rId3"/>
    <p:sldLayoutId id="2147484219" r:id="rId4"/>
    <p:sldLayoutId id="2147484220" r:id="rId5"/>
    <p:sldLayoutId id="2147484221" r:id="rId6"/>
    <p:sldLayoutId id="2147484222" r:id="rId7"/>
    <p:sldLayoutId id="2147484223" r:id="rId8"/>
    <p:sldLayoutId id="2147484224" r:id="rId9"/>
    <p:sldLayoutId id="2147484225" r:id="rId10"/>
    <p:sldLayoutId id="21474842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8" y="11678323"/>
            <a:ext cx="545994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920D48-6F34-44F6-9C49-4B86594789A8}" type="datetimeFigureOut">
              <a:rPr lang="en-US"/>
              <a:pPr>
                <a:defRPr/>
              </a:pPr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5" y="11678323"/>
            <a:ext cx="740992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2" y="11678323"/>
            <a:ext cx="545994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B5C009-0C35-4183-A5FF-05C1A9EF8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27" r:id="rId1"/>
    <p:sldLayoutId id="2147484228" r:id="rId2"/>
    <p:sldLayoutId id="2147484229" r:id="rId3"/>
    <p:sldLayoutId id="2147484230" r:id="rId4"/>
    <p:sldLayoutId id="2147484231" r:id="rId5"/>
    <p:sldLayoutId id="2147484232" r:id="rId6"/>
    <p:sldLayoutId id="2147484233" r:id="rId7"/>
    <p:sldLayoutId id="2147484234" r:id="rId8"/>
    <p:sldLayoutId id="2147484235" r:id="rId9"/>
    <p:sldLayoutId id="2147484236" r:id="rId10"/>
    <p:sldLayoutId id="21474842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7108" kern="1200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6234" kern="1200">
          <a:solidFill>
            <a:schemeClr val="tx1"/>
          </a:solidFill>
          <a:latin typeface="+mn-lt"/>
          <a:ea typeface="+mn-ea"/>
          <a:cs typeface="+mn-cs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5359" kern="1200">
          <a:solidFill>
            <a:schemeClr val="tx1"/>
          </a:solidFill>
          <a:latin typeface="+mn-lt"/>
          <a:ea typeface="+mn-ea"/>
          <a:cs typeface="+mn-cs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374" kern="1200">
          <a:solidFill>
            <a:schemeClr val="tx1"/>
          </a:solidFill>
          <a:latin typeface="+mn-lt"/>
          <a:ea typeface="+mn-ea"/>
          <a:cs typeface="+mn-cs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4374" kern="1200">
          <a:solidFill>
            <a:schemeClr val="tx1"/>
          </a:solidFill>
          <a:latin typeface="+mn-lt"/>
          <a:ea typeface="+mn-ea"/>
          <a:cs typeface="+mn-cs"/>
        </a:defRPr>
      </a:lvl5pPr>
      <a:lvl6pPr marL="5567582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6pPr>
      <a:lvl7pPr marL="6579870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7pPr>
      <a:lvl8pPr marL="7592157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8pPr>
      <a:lvl9pPr marL="8604446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9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9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9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9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1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8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3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6" y="942083"/>
            <a:ext cx="19889787" cy="1679999"/>
          </a:xfrm>
          <a:prstGeom prst="rect">
            <a:avLst/>
          </a:prstGeom>
        </p:spPr>
        <p:txBody>
          <a:bodyPr vert="horz" lIns="185129" tIns="92565" rIns="185129" bIns="92565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15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6" y="3278330"/>
            <a:ext cx="19889787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4" y="11789156"/>
            <a:ext cx="5459941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>
              <a:defRPr sz="2406" smtClean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962209D-E61B-4C78-9E7E-D2671DF2ED0D}" type="datetimeFigureOut">
              <a:rPr lang="en-US"/>
              <a:pPr>
                <a:defRPr/>
              </a:pPr>
              <a:t>1/30/2024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5" y="11789156"/>
            <a:ext cx="14234848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 algn="r">
              <a:defRPr sz="2406" dirty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5" y="11789156"/>
            <a:ext cx="1169987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>
              <a:defRPr sz="2625" smtClean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4C5C521-3E82-449F-80C2-7547F7F181E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58" kern="1200" spc="-221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5pPr>
      <a:lvl6pPr marL="1012288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6pPr>
      <a:lvl7pPr marL="2024575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7pPr>
      <a:lvl8pPr marL="3036863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8pPr>
      <a:lvl9pPr marL="4049150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9pPr>
      <a:extLst/>
    </p:titleStyle>
    <p:bodyStyle>
      <a:lvl1pPr marL="910357" indent="-759215" algn="l" rtl="0" eaLnBrk="0" fontAlgn="base" hangingPunct="0">
        <a:spcBef>
          <a:spcPts val="155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671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37937" indent="-63267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796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2203836" indent="-50614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359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2790821" indent="-506144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21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3279391" indent="-463965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374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3785956" indent="-465653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211117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636278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1439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347085"/>
            <a:ext cx="23399750" cy="12252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8" r:id="rId1"/>
    <p:sldLayoutId id="2147484239" r:id="rId2"/>
    <p:sldLayoutId id="2147484240" r:id="rId3"/>
    <p:sldLayoutId id="2147484241" r:id="rId4"/>
    <p:sldLayoutId id="2147484242" r:id="rId5"/>
    <p:sldLayoutId id="2147484243" r:id="rId6"/>
    <p:sldLayoutId id="2147484244" r:id="rId7"/>
    <p:sldLayoutId id="2147484245" r:id="rId8"/>
    <p:sldLayoutId id="2147484246" r:id="rId9"/>
    <p:sldLayoutId id="2147484247" r:id="rId10"/>
    <p:sldLayoutId id="21474842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defRPr sz="1192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Maltese Times Roman" pitchFamily="18" charset="0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Maltese Times Roman" pitchFamily="18" charset="0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Maltese Times Roman" pitchFamily="18" charset="0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Maltese Times Roman" pitchFamily="18" charset="0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7AFE2E-B95A-40C6-9D24-12C1E8F7B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AF8654F0-026C-4B02-A4F8-83131F446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B3DFC18-CB9C-43BA-BA5D-E569A61F2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  <p:sldLayoutId id="2147484294" r:id="rId2"/>
    <p:sldLayoutId id="2147484295" r:id="rId3"/>
    <p:sldLayoutId id="2147484296" r:id="rId4"/>
    <p:sldLayoutId id="2147484297" r:id="rId5"/>
    <p:sldLayoutId id="2147484298" r:id="rId6"/>
    <p:sldLayoutId id="2147484299" r:id="rId7"/>
    <p:sldLayoutId id="2147484300" r:id="rId8"/>
    <p:sldLayoutId id="2147484301" r:id="rId9"/>
    <p:sldLayoutId id="2147484302" r:id="rId10"/>
    <p:sldLayoutId id="21474843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17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1395307" y="3611454"/>
            <a:ext cx="20609135" cy="5377080"/>
          </a:xfrm>
          <a:effectLst>
            <a:glow rad="228600">
              <a:schemeClr val="tx1">
                <a:alpha val="40000"/>
              </a:schemeClr>
            </a:glow>
          </a:effectLst>
        </p:spPr>
        <p:txBody>
          <a:bodyPr anchor="t"/>
          <a:lstStyle/>
          <a:p>
            <a:pPr eaLnBrk="1" hangingPunct="1"/>
            <a:r>
              <a:rPr lang="mt-MT" altLang="en-US" sz="17000" b="1" dirty="0">
                <a:ln w="0"/>
                <a:solidFill>
                  <a:sysClr val="windowText" lastClr="000000"/>
                </a:solidFill>
                <a:effectLst>
                  <a:glow rad="279400">
                    <a:schemeClr val="tx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Is-Sibt </a:t>
            </a:r>
            <a:r>
              <a:rPr lang="en-US" altLang="en-US" sz="17000" b="1" dirty="0">
                <a:ln w="0"/>
                <a:solidFill>
                  <a:sysClr val="windowText" lastClr="000000"/>
                </a:solidFill>
                <a:effectLst>
                  <a:glow rad="279400">
                    <a:schemeClr val="tx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wara</a:t>
            </a:r>
            <a:br>
              <a:rPr lang="mt-MT" altLang="en-US" sz="17000" b="1" dirty="0">
                <a:ln w="0"/>
                <a:solidFill>
                  <a:sysClr val="windowText" lastClr="000000"/>
                </a:solidFill>
                <a:effectLst>
                  <a:glow rad="279400">
                    <a:schemeClr val="tx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</a:br>
            <a:r>
              <a:rPr lang="mt-MT" altLang="en-US" sz="17000" b="1" dirty="0">
                <a:ln w="0"/>
                <a:solidFill>
                  <a:sysClr val="windowText" lastClr="000000"/>
                </a:solidFill>
                <a:effectLst>
                  <a:glow rad="279400">
                    <a:schemeClr val="tx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L-Erbgħa tal-Irmied</a:t>
            </a:r>
            <a:br>
              <a:rPr lang="mt-MT" altLang="en-US" sz="17000" dirty="0">
                <a:solidFill>
                  <a:schemeClr val="bg1"/>
                </a:solidFill>
                <a:latin typeface="Times New Roman" pitchFamily="18" charset="0"/>
              </a:rPr>
            </a:br>
            <a:endParaRPr lang="en-US" altLang="en-US" sz="17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44941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107306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jekk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tagħtih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ġieħ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billi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fih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tagħmilx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ix-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xogħol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kuljum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ma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tfittixx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negozju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t-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tlablib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fieragħ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imbagħad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issib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1629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107306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għaxqa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tiegħek</a:t>
            </a:r>
            <a:endParaRPr lang="mt-MT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Mulej,u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ntellgħek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fuq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għoljiet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l-art.</a:t>
            </a:r>
            <a:r>
              <a:rPr lang="mt-MT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nxebbgħek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b’wirt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Ġakobb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missierek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7496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3635698"/>
            <a:ext cx="22466496" cy="512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fomm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tkellem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4168245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tx1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0" y="3845310"/>
            <a:ext cx="23389139" cy="512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Il-Kelma tal-Mulej</a:t>
            </a:r>
          </a:p>
          <a:p>
            <a:pPr algn="ctr">
              <a:defRPr/>
            </a:pPr>
            <a:r>
              <a:rPr lang="en-US" sz="16000" b="1" i="1" dirty="0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Irroddu ħajr lil Alla</a:t>
            </a:r>
            <a:endParaRPr lang="en-GB" sz="16000" b="1" i="1" dirty="0">
              <a:solidFill>
                <a:srgbClr val="7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430623" y="5023499"/>
            <a:ext cx="22538504" cy="2644647"/>
          </a:xfrm>
          <a:prstGeom prst="rect">
            <a:avLst/>
          </a:prstGeom>
          <a:noFill/>
          <a:ln>
            <a:noFill/>
          </a:ln>
          <a:effectLst>
            <a:outerShdw blurRad="114300" dist="114300" dir="4920000" algn="ctr" rotWithShape="0">
              <a:schemeClr val="bg1">
                <a:alpha val="7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6000" b="1" i="1" dirty="0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6000" b="1" i="1" dirty="0" err="1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Urini</a:t>
            </a:r>
            <a:r>
              <a:rPr lang="en-US" sz="16000" b="1" i="1" dirty="0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6000" b="1" i="1" dirty="0" err="1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6000" b="1" i="1" dirty="0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6000" b="1" i="1" dirty="0" err="1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triqatek</a:t>
            </a:r>
            <a:endParaRPr lang="en-US" sz="16000" b="1" i="1" dirty="0">
              <a:solidFill>
                <a:srgbClr val="7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4276" name="Text Box 12"/>
          <p:cNvSpPr txBox="1">
            <a:spLocks noChangeArrowheads="1"/>
          </p:cNvSpPr>
          <p:nvPr/>
        </p:nvSpPr>
        <p:spPr bwMode="auto">
          <a:xfrm>
            <a:off x="754659" y="467346"/>
            <a:ext cx="19155862" cy="2666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defRPr sz="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ltese Times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ltese Times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ltese Times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mt-MT" altLang="en-US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 Responsorjali </a:t>
            </a:r>
            <a:endParaRPr lang="en-GB" altLang="en-US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430623" y="1115418"/>
            <a:ext cx="22538504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Agħtini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widen,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weġibni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għaliex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msejken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fqajjar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430623" y="1259434"/>
            <a:ext cx="22538504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Ħarisli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ħajti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twajjeb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salva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qaddej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tiegħek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fik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jittama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3687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0" y="4977670"/>
            <a:ext cx="23399750" cy="264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6000" b="1" i="1" dirty="0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6000" b="1" i="1" dirty="0" err="1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Urini</a:t>
            </a:r>
            <a:r>
              <a:rPr lang="en-US" sz="16000" b="1" i="1" dirty="0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6000" b="1" i="1" dirty="0" err="1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6000" b="1" i="1" dirty="0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6000" b="1" i="1" dirty="0" err="1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triqatek</a:t>
            </a:r>
            <a:endParaRPr lang="en-US" sz="16000" b="1" i="1" dirty="0">
              <a:solidFill>
                <a:srgbClr val="7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682651" y="1259434"/>
            <a:ext cx="22034448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ħenn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għalija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Sidi,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lilek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ngħajjat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ħin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kollu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682651" y="1259434"/>
            <a:ext cx="22034448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Ferraħ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ruħ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qaddej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tiegħek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lejk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Sidi,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nerfa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ruħi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4813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tx1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1402731" y="2987626"/>
            <a:ext cx="20609135" cy="6625673"/>
          </a:xfrm>
        </p:spPr>
        <p:txBody>
          <a:bodyPr anchor="t"/>
          <a:lstStyle/>
          <a:p>
            <a:pPr eaLnBrk="1" hangingPunct="1"/>
            <a:r>
              <a:rPr lang="en-US" altLang="en-US" sz="1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</a:t>
            </a:r>
            <a:r>
              <a:rPr lang="en-US" altLang="en-US" sz="1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mill-</a:t>
            </a:r>
            <a:r>
              <a:rPr lang="en-US" altLang="en-US" sz="1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Ktieb</a:t>
            </a:r>
            <a:r>
              <a:rPr lang="en-US" altLang="en-US" sz="1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</a:t>
            </a:r>
            <a:r>
              <a:rPr lang="en-US" altLang="en-US" sz="1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</a:t>
            </a:r>
            <a:br>
              <a:rPr lang="mt-MT" altLang="en-US" sz="1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altLang="en-US" sz="1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Profeta</a:t>
            </a:r>
            <a:r>
              <a:rPr lang="en-US" altLang="en-US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Iżaija</a:t>
            </a:r>
            <a:br>
              <a:rPr lang="mt-MT" altLang="en-US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alt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rPr>
              <a:t>Iż 58, 9b-14</a:t>
            </a:r>
            <a:br>
              <a:rPr lang="en-GB" sz="16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0" y="4715818"/>
            <a:ext cx="23149147" cy="264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Urini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triqatek</a:t>
            </a:r>
            <a:endParaRPr lang="en-US" sz="153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682651" y="1331442"/>
            <a:ext cx="22034448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int, Sidi,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twajjeb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taħfer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kollok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tieba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kull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min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isejjaħlek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46682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682651" y="1331442"/>
            <a:ext cx="22034448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Agħti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widen,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endParaRPr lang="mt-MT" altLang="en-US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għat-talba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isma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leħen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tal-ilfiq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67360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0" y="4978464"/>
            <a:ext cx="23149147" cy="264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sz="16000" b="1" i="1" dirty="0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6000" b="1" i="1" dirty="0" err="1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Urini</a:t>
            </a:r>
            <a:r>
              <a:rPr lang="en-US" sz="16000" b="1" i="1" dirty="0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6000" b="1" i="1" dirty="0" err="1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6000" b="1" i="1" dirty="0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6000" b="1" i="1" dirty="0" err="1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triqatek</a:t>
            </a:r>
            <a:endParaRPr lang="en-US" sz="16000" b="1" i="1" dirty="0">
              <a:solidFill>
                <a:srgbClr val="7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8588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4 Glorja u Tifhir">
            <a:hlinkClick r:id="" action="ppaction://media"/>
            <a:extLst>
              <a:ext uri="{FF2B5EF4-FFF2-40B4-BE49-F238E27FC236}">
                <a16:creationId xmlns:a16="http://schemas.microsoft.com/office/drawing/2014/main" id="{B20966CC-AF2C-4962-96C5-605B591ABE7E}"/>
              </a:ext>
            </a:extLst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embed="rId2">
                  <p14:trim st="12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542936" y="11347268"/>
            <a:ext cx="621275" cy="621275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35858729-F948-4268-BAF6-A587EE249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11148"/>
            <a:ext cx="23399749" cy="777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489" tIns="101244" rIns="202489" bIns="101244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Glorja u Tifħir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 u Tifħir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 Kristu</a:t>
            </a:r>
            <a:endParaRPr lang="en-US" sz="16404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56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0" y="35298"/>
            <a:ext cx="23399750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it-I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Jien ma nitgħaxxaqx b’mewt il-midneb,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it-I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jgħid il-Mulej</a:t>
            </a:r>
            <a:r>
              <a:rPr lang="it-IT" sz="16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,</a:t>
            </a:r>
            <a:r>
              <a:rPr lang="mt-MT" sz="16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it-I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imma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it-I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bir-reġgħa lura tiegħu minn triqtu biex jgħix.</a:t>
            </a:r>
            <a:endParaRPr 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4 Glorja u Tifhir">
            <a:hlinkClick r:id="" action="ppaction://media"/>
            <a:extLst>
              <a:ext uri="{FF2B5EF4-FFF2-40B4-BE49-F238E27FC236}">
                <a16:creationId xmlns:a16="http://schemas.microsoft.com/office/drawing/2014/main" id="{B20966CC-AF2C-4962-96C5-605B591ABE7E}"/>
              </a:ext>
            </a:extLst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embed="rId2">
                  <p14:trim st="12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542936" y="11347268"/>
            <a:ext cx="621275" cy="621275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35858729-F948-4268-BAF6-A587EE249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90" y="2411148"/>
            <a:ext cx="23399750" cy="777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489" tIns="101244" rIns="202489" bIns="101244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Glorja u Tifħir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 u Tifħir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 Kristu</a:t>
            </a:r>
            <a:endParaRPr lang="en-US" sz="16404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32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979" y="6072496"/>
            <a:ext cx="408915" cy="48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48" tIns="101225" rIns="202448" bIns="101225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-16912" y="1663013"/>
            <a:ext cx="23399749" cy="9273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>
              <a:defRPr/>
            </a:pP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ill-Evan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</a:p>
          <a:p>
            <a:pPr algn="ctr">
              <a:defRPr/>
            </a:pPr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L</a:t>
            </a: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uqa</a:t>
            </a:r>
          </a:p>
          <a:p>
            <a:pPr algn="ctr">
              <a:defRPr/>
            </a:pPr>
            <a:r>
              <a:rPr lang="en-US" sz="10000" b="1" i="1" dirty="0" err="1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Lq</a:t>
            </a:r>
            <a:r>
              <a:rPr lang="en-US" sz="10000" b="1" i="1" dirty="0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5, 27-32</a:t>
            </a:r>
            <a:endParaRPr lang="mt-MT" sz="10000" b="1" i="1" dirty="0">
              <a:solidFill>
                <a:srgbClr val="7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mt-MT" sz="16000" b="1" i="1" dirty="0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en-GB" sz="16000" b="1" i="1" dirty="0" err="1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Glorja</a:t>
            </a:r>
            <a:r>
              <a:rPr lang="en-GB" sz="16000" b="1" i="1" dirty="0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i="1" dirty="0" err="1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mt-MT" sz="16000" b="1" i="1" dirty="0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i="1" dirty="0" err="1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Mulej</a:t>
            </a:r>
            <a:endParaRPr lang="en-GB" sz="16000" b="1" i="1" dirty="0">
              <a:solidFill>
                <a:srgbClr val="7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07306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6000" dirty="0" err="1">
                <a:latin typeface="Times New Roman" pitchFamily="18" charset="0"/>
              </a:rPr>
              <a:t>F’dak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iż-żmien</a:t>
            </a:r>
            <a:r>
              <a:rPr lang="en-US" sz="16000" dirty="0">
                <a:latin typeface="Times New Roman" pitchFamily="18" charset="0"/>
              </a:rPr>
              <a:t>, Ġesù </a:t>
            </a:r>
            <a:r>
              <a:rPr lang="en-US" sz="16000" dirty="0" err="1">
                <a:latin typeface="Times New Roman" pitchFamily="18" charset="0"/>
              </a:rPr>
              <a:t>lemaħ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wieħed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pubblikan</a:t>
            </a:r>
            <a:r>
              <a:rPr lang="en-US" sz="16000" dirty="0">
                <a:latin typeface="Times New Roman" pitchFamily="18" charset="0"/>
              </a:rPr>
              <a:t>, </a:t>
            </a:r>
            <a:r>
              <a:rPr lang="en-US" sz="16000" dirty="0" err="1">
                <a:latin typeface="Times New Roman" pitchFamily="18" charset="0"/>
              </a:rPr>
              <a:t>jismu</a:t>
            </a:r>
            <a:r>
              <a:rPr lang="en-US" sz="16000" dirty="0">
                <a:latin typeface="Times New Roman" pitchFamily="18" charset="0"/>
              </a:rPr>
              <a:t> Levi, </a:t>
            </a:r>
            <a:r>
              <a:rPr lang="en-US" sz="16000" dirty="0" err="1">
                <a:latin typeface="Times New Roman" pitchFamily="18" charset="0"/>
              </a:rPr>
              <a:t>bilqiegħda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quddiem</a:t>
            </a:r>
            <a:r>
              <a:rPr lang="en-US" sz="16000" dirty="0">
                <a:latin typeface="Times New Roman" pitchFamily="18" charset="0"/>
              </a:rPr>
              <a:t> il-</a:t>
            </a:r>
            <a:r>
              <a:rPr lang="en-US" sz="16000" dirty="0" err="1">
                <a:latin typeface="Times New Roman" pitchFamily="18" charset="0"/>
              </a:rPr>
              <a:t>mejda</a:t>
            </a:r>
            <a:r>
              <a:rPr lang="en-US" sz="16000" dirty="0">
                <a:latin typeface="Times New Roman" pitchFamily="18" charset="0"/>
              </a:rPr>
              <a:t> tat-</a:t>
            </a:r>
            <a:r>
              <a:rPr lang="en-US" sz="16000" dirty="0" err="1">
                <a:latin typeface="Times New Roman" pitchFamily="18" charset="0"/>
              </a:rPr>
              <a:t>taxxi</a:t>
            </a:r>
            <a:r>
              <a:rPr lang="en-US" sz="16000" dirty="0">
                <a:latin typeface="Times New Roman" pitchFamily="18" charset="0"/>
              </a:rPr>
              <a:t>, u </a:t>
            </a:r>
            <a:r>
              <a:rPr lang="en-US" sz="16000" dirty="0" err="1">
                <a:latin typeface="Times New Roman" pitchFamily="18" charset="0"/>
              </a:rPr>
              <a:t>qallu</a:t>
            </a:r>
            <a:r>
              <a:rPr lang="en-US" sz="16000" dirty="0">
                <a:latin typeface="Times New Roman" pitchFamily="18" charset="0"/>
              </a:rPr>
              <a:t>: </a:t>
            </a:r>
            <a:endParaRPr lang="mt-MT" sz="160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Ejja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warajja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!”. </a:t>
            </a:r>
          </a:p>
          <a:p>
            <a:pPr>
              <a:defRPr/>
            </a:pPr>
            <a:r>
              <a:rPr lang="en-US" sz="16000" dirty="0">
                <a:latin typeface="Times New Roman" pitchFamily="18" charset="0"/>
              </a:rPr>
              <a:t>Dak </a:t>
            </a:r>
            <a:r>
              <a:rPr lang="en-US" sz="16000" dirty="0" err="1">
                <a:latin typeface="Times New Roman" pitchFamily="18" charset="0"/>
              </a:rPr>
              <a:t>telaq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kollox</a:t>
            </a:r>
            <a:r>
              <a:rPr lang="en-US" sz="16000" dirty="0">
                <a:latin typeface="Times New Roman" pitchFamily="18" charset="0"/>
              </a:rPr>
              <a:t>, </a:t>
            </a:r>
            <a:r>
              <a:rPr lang="en-US" sz="16000" dirty="0" err="1">
                <a:latin typeface="Times New Roman" pitchFamily="18" charset="0"/>
              </a:rPr>
              <a:t>qam</a:t>
            </a:r>
            <a:r>
              <a:rPr lang="en-US" sz="16000" dirty="0">
                <a:latin typeface="Times New Roman" pitchFamily="18" charset="0"/>
              </a:rPr>
              <a:t> u mar </a:t>
            </a:r>
            <a:r>
              <a:rPr lang="en-US" sz="16000" dirty="0" err="1">
                <a:latin typeface="Times New Roman" pitchFamily="18" charset="0"/>
              </a:rPr>
              <a:t>warajh</a:t>
            </a:r>
            <a:r>
              <a:rPr lang="en-US" sz="16000" dirty="0">
                <a:latin typeface="Times New Roman" pitchFamily="18" charset="0"/>
              </a:rPr>
              <a:t>. </a:t>
            </a:r>
            <a:r>
              <a:rPr lang="en-US" sz="16000" dirty="0" err="1">
                <a:latin typeface="Times New Roman" pitchFamily="18" charset="0"/>
              </a:rPr>
              <a:t>Imbagħad</a:t>
            </a:r>
            <a:r>
              <a:rPr lang="en-US" sz="16000" dirty="0">
                <a:latin typeface="Times New Roman" pitchFamily="18" charset="0"/>
              </a:rPr>
              <a:t> Levi </a:t>
            </a:r>
            <a:r>
              <a:rPr lang="en-US" sz="16000" dirty="0" err="1">
                <a:latin typeface="Times New Roman" pitchFamily="18" charset="0"/>
              </a:rPr>
              <a:t>għamillu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laqgħa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kbira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f’daru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stess</a:t>
            </a:r>
            <a:r>
              <a:rPr lang="en-US" sz="16000" dirty="0">
                <a:latin typeface="Times New Roman" pitchFamily="18" charset="0"/>
              </a:rPr>
              <a:t>, u </a:t>
            </a:r>
            <a:r>
              <a:rPr lang="en-US" sz="16000" dirty="0" err="1">
                <a:latin typeface="Times New Roman" pitchFamily="18" charset="0"/>
              </a:rPr>
              <a:t>kien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hemm</a:t>
            </a:r>
            <a:endParaRPr lang="en-US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020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107306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Dan </a:t>
            </a:r>
            <a:r>
              <a:rPr lang="en-US" altLang="en-US" sz="16000" dirty="0" err="1">
                <a:latin typeface="Times New Roman" pitchFamily="18" charset="0"/>
              </a:rPr>
              <a:t>jgħid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il-Mulej</a:t>
            </a:r>
            <a:r>
              <a:rPr lang="en-US" altLang="en-US" sz="16000" dirty="0">
                <a:latin typeface="Times New Roman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Jekk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tneħħi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nofsok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il-moħqrija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  <a:r>
              <a:rPr lang="mt-MT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tmiddx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subgħek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ma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tagħmilx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deni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b’ilsienek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  <a:r>
              <a:rPr lang="mt-MT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jekk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</a:t>
            </a:r>
            <a:endParaRPr lang="en-US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6000" dirty="0" err="1">
                <a:latin typeface="Times New Roman" pitchFamily="18" charset="0"/>
              </a:rPr>
              <a:t>magħhom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fuq</a:t>
            </a:r>
            <a:r>
              <a:rPr lang="en-US" sz="16000" dirty="0">
                <a:latin typeface="Times New Roman" pitchFamily="18" charset="0"/>
              </a:rPr>
              <a:t> il-</a:t>
            </a:r>
            <a:r>
              <a:rPr lang="en-US" sz="16000" dirty="0" err="1">
                <a:latin typeface="Times New Roman" pitchFamily="18" charset="0"/>
              </a:rPr>
              <a:t>mejda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kotra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kbira</a:t>
            </a:r>
            <a:r>
              <a:rPr lang="en-US" sz="16000" dirty="0">
                <a:latin typeface="Times New Roman" pitchFamily="18" charset="0"/>
              </a:rPr>
              <a:t> ta’ </a:t>
            </a:r>
            <a:r>
              <a:rPr lang="en-US" sz="16000" dirty="0" err="1">
                <a:latin typeface="Times New Roman" pitchFamily="18" charset="0"/>
              </a:rPr>
              <a:t>pubblikani</a:t>
            </a:r>
            <a:r>
              <a:rPr lang="en-US" sz="16000" dirty="0">
                <a:latin typeface="Times New Roman" pitchFamily="18" charset="0"/>
              </a:rPr>
              <a:t> u </a:t>
            </a:r>
            <a:r>
              <a:rPr lang="en-US" sz="16000" dirty="0" err="1">
                <a:latin typeface="Times New Roman" pitchFamily="18" charset="0"/>
              </a:rPr>
              <a:t>nies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oħra</a:t>
            </a:r>
            <a:r>
              <a:rPr lang="en-US" sz="16000" dirty="0">
                <a:latin typeface="Times New Roman" pitchFamily="18" charset="0"/>
              </a:rPr>
              <a:t>. Il-</a:t>
            </a:r>
            <a:r>
              <a:rPr lang="en-US" sz="16000" dirty="0" err="1">
                <a:latin typeface="Times New Roman" pitchFamily="18" charset="0"/>
              </a:rPr>
              <a:t>Fariżej</a:t>
            </a:r>
            <a:r>
              <a:rPr lang="en-US" sz="16000" dirty="0">
                <a:latin typeface="Times New Roman" pitchFamily="18" charset="0"/>
              </a:rPr>
              <a:t> u </a:t>
            </a:r>
            <a:endParaRPr lang="mt-MT" sz="16000" dirty="0">
              <a:latin typeface="Times New Roman" pitchFamily="18" charset="0"/>
            </a:endParaRPr>
          </a:p>
          <a:p>
            <a:pPr>
              <a:defRPr/>
            </a:pPr>
            <a:r>
              <a:rPr lang="en-US" sz="16000" dirty="0">
                <a:latin typeface="Times New Roman" pitchFamily="18" charset="0"/>
              </a:rPr>
              <a:t>l-</a:t>
            </a:r>
            <a:r>
              <a:rPr lang="en-US" sz="16000" dirty="0" err="1">
                <a:latin typeface="Times New Roman" pitchFamily="18" charset="0"/>
              </a:rPr>
              <a:t>kittieba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sħabhom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bdew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igemgmu</a:t>
            </a:r>
            <a:r>
              <a:rPr lang="en-US" sz="16000" dirty="0">
                <a:latin typeface="Times New Roman" pitchFamily="18" charset="0"/>
              </a:rPr>
              <a:t> mad-</a:t>
            </a:r>
            <a:r>
              <a:rPr lang="en-US" sz="16000" dirty="0" err="1">
                <a:latin typeface="Times New Roman" pitchFamily="18" charset="0"/>
              </a:rPr>
              <a:t>dixxipli</a:t>
            </a:r>
            <a:endParaRPr lang="mt-MT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2537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5471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6000" dirty="0" err="1">
                <a:latin typeface="Times New Roman" pitchFamily="18" charset="0"/>
              </a:rPr>
              <a:t>tiegħu</a:t>
            </a:r>
            <a:r>
              <a:rPr lang="en-US" sz="16000" dirty="0">
                <a:latin typeface="Times New Roman" pitchFamily="18" charset="0"/>
              </a:rPr>
              <a:t>, u </a:t>
            </a:r>
            <a:r>
              <a:rPr lang="en-US" sz="16000" dirty="0" err="1">
                <a:latin typeface="Times New Roman" pitchFamily="18" charset="0"/>
              </a:rPr>
              <a:t>qalulhom</a:t>
            </a:r>
            <a:r>
              <a:rPr lang="en-US" sz="16000" dirty="0">
                <a:latin typeface="Times New Roman" pitchFamily="18" charset="0"/>
              </a:rPr>
              <a:t>:</a:t>
            </a:r>
            <a:endParaRPr lang="mt-MT" sz="16000" dirty="0"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“Dan l-</a:t>
            </a: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għala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tieklu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tixorbu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mal-</a:t>
            </a: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pubblikani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endParaRPr lang="mt-MT" sz="160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midinbin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?”. </a:t>
            </a:r>
            <a:endParaRPr lang="mt-MT" sz="160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r>
              <a:rPr lang="en-US" sz="16000" dirty="0">
                <a:latin typeface="Times New Roman" pitchFamily="18" charset="0"/>
              </a:rPr>
              <a:t>U Ġesù </a:t>
            </a:r>
            <a:r>
              <a:rPr lang="en-US" sz="16000" dirty="0" err="1">
                <a:latin typeface="Times New Roman" pitchFamily="18" charset="0"/>
              </a:rPr>
              <a:t>weġibhom</a:t>
            </a:r>
            <a:r>
              <a:rPr lang="en-US" sz="16000" dirty="0">
                <a:latin typeface="Times New Roman" pitchFamily="18" charset="0"/>
              </a:rPr>
              <a:t>: </a:t>
            </a:r>
            <a:endParaRPr lang="mt-MT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5045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274149"/>
            <a:ext cx="22719547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Mhux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dawk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huma</a:t>
            </a:r>
          </a:p>
          <a:p>
            <a:pPr algn="ctr"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f’saħħithom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għandhom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bżonn</a:t>
            </a:r>
            <a:r>
              <a:rPr 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it-</a:t>
            </a:r>
            <a:r>
              <a:rPr lang="en-US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tabib</a:t>
            </a:r>
            <a:r>
              <a:rPr 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iżda</a:t>
            </a:r>
            <a:r>
              <a:rPr 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6000" b="1" i="1" spc="-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morda</a:t>
            </a:r>
            <a:r>
              <a:rPr 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endParaRPr 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9578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273355"/>
            <a:ext cx="22719547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mhux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lill-ġusti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ġejt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insejjaħ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iżda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lill-midinbin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għall-indiema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16529290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979" y="6072496"/>
            <a:ext cx="408915" cy="48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48" tIns="101225" rIns="202448" bIns="10122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3736362"/>
            <a:ext cx="23399750" cy="512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ifħir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5799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35298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qalbek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toħroġ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għall-imġewwaħ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  <a:r>
              <a:rPr lang="mt-MT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xxabba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qalb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imnikket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imbagħad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id-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dawl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tiegħek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ifiġġ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fid-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dlam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  <a:r>
              <a:rPr lang="mt-MT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s-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swied</a:t>
            </a:r>
            <a:endParaRPr lang="en-US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293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0" y="35298"/>
            <a:ext cx="23378280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tiegħek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ikun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bħan-nofsinhar</a:t>
            </a:r>
            <a:r>
              <a:rPr lang="en-US" alt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r>
              <a:rPr lang="mt-MT" alt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jibqa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jmexxik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dejjem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  <a:r>
              <a:rPr lang="mt-MT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jxebbagħlek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qalbek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fl-imkejjen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niexfa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  <a:r>
              <a:rPr lang="mt-MT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en-US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826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107306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jsaħħaħlek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għadmek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tkun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bħal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ġnien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bis-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saqwi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  <a:r>
              <a:rPr lang="mt-MT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bħal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għajn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ilma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jonqos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qatt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jerġgħu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jibnuk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40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107306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mill-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ħerbiet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tal-qedem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mill-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ġdid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int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tibni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s-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sisien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ġenerazzjonijiet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sħaħ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jsejħulek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Bennej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tas-swar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imġarrfa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11772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35298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jġedded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it-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toroq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fejn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wieħed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joqgħod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Jekk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int ma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tixħetx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is-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Sibt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taħt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riġlejk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billi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tagħmel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jogħġbok</a:t>
            </a:r>
            <a:endParaRPr lang="en-US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817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107306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jum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imqaddes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jekk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issejjaħ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is-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Sibt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għaxqa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tiegħek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jum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qaddis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mweġġaħ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971415298"/>
      </p:ext>
    </p:extLst>
  </p:cSld>
  <p:clrMapOvr>
    <a:masterClrMapping/>
  </p:clrMapOvr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998</TotalTime>
  <Words>498</Words>
  <Application>Microsoft Office PowerPoint</Application>
  <PresentationFormat>Custom</PresentationFormat>
  <Paragraphs>88</Paragraphs>
  <Slides>35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35</vt:i4>
      </vt:variant>
    </vt:vector>
  </HeadingPairs>
  <TitlesOfParts>
    <vt:vector size="54" baseType="lpstr">
      <vt:lpstr>Wingdings</vt:lpstr>
      <vt:lpstr>Calibri</vt:lpstr>
      <vt:lpstr>Maltese Times Roman</vt:lpstr>
      <vt:lpstr>Wingdings 2</vt:lpstr>
      <vt:lpstr>Corbel</vt:lpstr>
      <vt:lpstr>Franklin Gothic Book</vt:lpstr>
      <vt:lpstr>Times New Roman</vt:lpstr>
      <vt:lpstr>Consolas</vt:lpstr>
      <vt:lpstr>Wingdings 3</vt:lpstr>
      <vt:lpstr>Arial</vt:lpstr>
      <vt:lpstr>Theme2</vt:lpstr>
      <vt:lpstr>1_Theme2</vt:lpstr>
      <vt:lpstr>3_Theme2</vt:lpstr>
      <vt:lpstr>3_Office Theme</vt:lpstr>
      <vt:lpstr>Metro</vt:lpstr>
      <vt:lpstr>2_Default Design</vt:lpstr>
      <vt:lpstr>4_Default Design</vt:lpstr>
      <vt:lpstr>12_Default Design</vt:lpstr>
      <vt:lpstr>4_Theme2</vt:lpstr>
      <vt:lpstr>Is-Sibt wara L-Erbgħa tal-Irmied </vt:lpstr>
      <vt:lpstr>Qari mill-Ktieb tal- Profeta Iżaija Iż 58, 9b-14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115</cp:revision>
  <dcterms:created xsi:type="dcterms:W3CDTF">2008-12-28T11:50:57Z</dcterms:created>
  <dcterms:modified xsi:type="dcterms:W3CDTF">2024-01-30T06:16:13Z</dcterms:modified>
</cp:coreProperties>
</file>