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6"/>
  </p:notesMasterIdLst>
  <p:sldIdLst>
    <p:sldId id="398" r:id="rId3"/>
    <p:sldId id="342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395" r:id="rId14"/>
    <p:sldId id="396" r:id="rId15"/>
    <p:sldId id="640" r:id="rId16"/>
    <p:sldId id="355" r:id="rId17"/>
    <p:sldId id="356" r:id="rId18"/>
    <p:sldId id="358" r:id="rId19"/>
    <p:sldId id="800" r:id="rId20"/>
    <p:sldId id="848" r:id="rId21"/>
    <p:sldId id="801" r:id="rId22"/>
    <p:sldId id="607" r:id="rId23"/>
    <p:sldId id="402" r:id="rId24"/>
    <p:sldId id="755" r:id="rId25"/>
    <p:sldId id="363" r:id="rId26"/>
    <p:sldId id="364" r:id="rId27"/>
    <p:sldId id="866" r:id="rId28"/>
    <p:sldId id="867" r:id="rId29"/>
    <p:sldId id="868" r:id="rId30"/>
    <p:sldId id="869" r:id="rId31"/>
    <p:sldId id="870" r:id="rId32"/>
    <p:sldId id="871" r:id="rId33"/>
    <p:sldId id="405" r:id="rId34"/>
    <p:sldId id="371" r:id="rId35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0" y="62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pPr/>
              <a:t>26/01/2024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72684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Ewwel</a:t>
            </a:r>
            <a:r>
              <a:rPr lang="en-GB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sv-SE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tas-Slaten</a:t>
            </a:r>
          </a:p>
          <a:p>
            <a:pPr>
              <a:lnSpc>
                <a:spcPct val="110000"/>
              </a:lnSpc>
            </a:pPr>
            <a:r>
              <a:rPr lang="nb-NO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Slaten 19, 9a.11-16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deżert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Damasku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sultan ta’ Aram;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Nimsi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idilku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sultan ta’</a:t>
            </a:r>
          </a:p>
        </p:txBody>
      </p:sp>
    </p:spTree>
    <p:extLst>
      <p:ext uri="{BB962C8B-B14F-4D97-AF65-F5344CB8AC3E}">
        <p14:creationId xmlns:p14="http://schemas.microsoft.com/office/powerpoint/2010/main" val="400233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2619163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Eliżew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Safat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ta’ Abel-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meħola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idilku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flokok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2746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608" y="4715818"/>
            <a:ext cx="2239448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Jien wiċċek infittex, Mulej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142872"/>
            <a:ext cx="2250297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Isma’,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leħen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ħenn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għalija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weġibni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Ejja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!”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għedt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f’qalbi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fittex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’il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wiċċu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Jien wiċċek infittex, 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45648" y="251322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wiċċek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infittex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taħbix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wiċċek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twarrabx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bl-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herra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qaddej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Inti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għajnuna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Jien wiċċek infittex, 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4036" y="2618369"/>
            <a:ext cx="2270564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Nemmen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nara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tal-Mulej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f’art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ħajjin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26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4036" y="2339554"/>
            <a:ext cx="2270564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Ittama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żomm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sħiħ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qawwi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qalbek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ittama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92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Ħoreb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muntanja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fl-għar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ġo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Jien wiċċek infittex, Mulej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8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425735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Iddu fid-dinja bħal kwiekeb,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żommu sħiħ il-kelma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tal-ħajja.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6283" y="1811250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Mt 5, 27-32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ntqal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tagħmilx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adulterju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jixtieqha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adulterju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f’qalbu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leminija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okkażjoni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dnub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63952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aqlagħha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barra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bogħod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jaqbillek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tintiliflek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biċċa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ġismek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77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jinxteħet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fl-infern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leminija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okkażjoni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dnub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aqtagħha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barra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bogħod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</a:t>
            </a:r>
          </a:p>
        </p:txBody>
      </p:sp>
    </p:spTree>
    <p:extLst>
      <p:ext uri="{BB962C8B-B14F-4D97-AF65-F5344CB8AC3E}">
        <p14:creationId xmlns:p14="http://schemas.microsoft.com/office/powerpoint/2010/main" val="509278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jaqbillek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tintiliflek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biċċa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ġismek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fl-infern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Intqal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ukoll: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</a:t>
            </a:r>
          </a:p>
        </p:txBody>
      </p:sp>
    </p:spTree>
    <p:extLst>
      <p:ext uri="{BB962C8B-B14F-4D97-AF65-F5344CB8AC3E}">
        <p14:creationId xmlns:p14="http://schemas.microsoft.com/office/powerpoint/2010/main" val="320282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Oħroġ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oqgħod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muntanja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hu,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jgħaddi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qawwi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b’saħħa</a:t>
            </a:r>
            <a:endParaRPr 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63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kitba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divorzju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sz="15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barra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żwieġ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02734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6966" y="1426529"/>
            <a:ext cx="2299978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iwaqqagħha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fl-adulterju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jiżżewweġ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mibgħuta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ħaddieħor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adulterju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65981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jofroq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muntanji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jfarrak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il-blat,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ir-riħ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ir-riħ</a:t>
            </a:r>
            <a:endParaRPr 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6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theżżet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l-art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theżżiża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theżżiża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06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inħasset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żiffa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ħelwa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ħassha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għatta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wiċċu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bil-mantell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ħareġ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barra,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f’bieb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leħen</a:t>
            </a:r>
            <a:endParaRPr 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4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tħeġġeġ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5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għall-aħħar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tal-eżerċti,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farrku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altari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’l-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2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233101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qatluhom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bix-xabla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bqajt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ifittxu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jneħħuli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Itlaq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aqbad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triqtek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91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536</Words>
  <Application>Microsoft Office PowerPoint</Application>
  <PresentationFormat>Custom</PresentationFormat>
  <Paragraphs>67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Charles Busuttil</dc:creator>
  <cp:lastModifiedBy>Alfred Caruan a</cp:lastModifiedBy>
  <cp:revision>77</cp:revision>
  <dcterms:created xsi:type="dcterms:W3CDTF">2012-07-21T16:47:17Z</dcterms:created>
  <dcterms:modified xsi:type="dcterms:W3CDTF">2024-01-26T07:28:33Z</dcterms:modified>
</cp:coreProperties>
</file>