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  <p:sldMasterId id="2147484161" r:id="rId2"/>
    <p:sldMasterId id="2147484536" r:id="rId3"/>
  </p:sldMasterIdLst>
  <p:notesMasterIdLst>
    <p:notesMasterId r:id="rId44"/>
  </p:notesMasterIdLst>
  <p:sldIdLst>
    <p:sldId id="475" r:id="rId4"/>
    <p:sldId id="281" r:id="rId5"/>
    <p:sldId id="476" r:id="rId6"/>
    <p:sldId id="477" r:id="rId7"/>
    <p:sldId id="478" r:id="rId8"/>
    <p:sldId id="466" r:id="rId9"/>
    <p:sldId id="467" r:id="rId10"/>
    <p:sldId id="492" r:id="rId11"/>
    <p:sldId id="493" r:id="rId12"/>
    <p:sldId id="489" r:id="rId13"/>
    <p:sldId id="315" r:id="rId14"/>
    <p:sldId id="284" r:id="rId15"/>
    <p:sldId id="494" r:id="rId16"/>
    <p:sldId id="417" r:id="rId17"/>
    <p:sldId id="311" r:id="rId18"/>
    <p:sldId id="479" r:id="rId19"/>
    <p:sldId id="391" r:id="rId20"/>
    <p:sldId id="416" r:id="rId21"/>
    <p:sldId id="491" r:id="rId22"/>
    <p:sldId id="318" r:id="rId23"/>
    <p:sldId id="495" r:id="rId24"/>
    <p:sldId id="400" r:id="rId25"/>
    <p:sldId id="288" r:id="rId26"/>
    <p:sldId id="471" r:id="rId27"/>
    <p:sldId id="480" r:id="rId28"/>
    <p:sldId id="481" r:id="rId29"/>
    <p:sldId id="482" r:id="rId30"/>
    <p:sldId id="496" r:id="rId31"/>
    <p:sldId id="483" r:id="rId32"/>
    <p:sldId id="484" r:id="rId33"/>
    <p:sldId id="497" r:id="rId34"/>
    <p:sldId id="485" r:id="rId35"/>
    <p:sldId id="486" r:id="rId36"/>
    <p:sldId id="474" r:id="rId37"/>
    <p:sldId id="498" r:id="rId38"/>
    <p:sldId id="487" r:id="rId39"/>
    <p:sldId id="488" r:id="rId40"/>
    <p:sldId id="499" r:id="rId41"/>
    <p:sldId id="399" r:id="rId42"/>
    <p:sldId id="321" r:id="rId43"/>
  </p:sldIdLst>
  <p:sldSz cx="23399750" cy="1259998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0284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20569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30853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411385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5142314" algn="l" defTabSz="205692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6170776" algn="l" defTabSz="205692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7199239" algn="l" defTabSz="205692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8227702" algn="l" defTabSz="205692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6600FF"/>
    <a:srgbClr val="FF9900"/>
    <a:srgbClr val="FF3300"/>
    <a:srgbClr val="800000"/>
    <a:srgbClr val="0033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04" y="102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E01AD50-E3CA-473F-879A-58D8C71E040B}" type="datetimeFigureOut">
              <a:rPr lang="en-US"/>
              <a:pPr>
                <a:defRPr/>
              </a:pPr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CB10BB-E24D-4C1E-88BC-BEF0E25C2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53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666" kern="1200">
        <a:solidFill>
          <a:schemeClr val="tx1"/>
        </a:solidFill>
        <a:latin typeface="+mn-lt"/>
        <a:ea typeface="+mn-ea"/>
        <a:cs typeface="+mn-cs"/>
      </a:defRPr>
    </a:lvl1pPr>
    <a:lvl2pPr marL="1028463" algn="l" rtl="0" eaLnBrk="0" fontAlgn="base" hangingPunct="0">
      <a:spcBef>
        <a:spcPct val="30000"/>
      </a:spcBef>
      <a:spcAft>
        <a:spcPct val="0"/>
      </a:spcAft>
      <a:defRPr sz="2666" kern="1200">
        <a:solidFill>
          <a:schemeClr val="tx1"/>
        </a:solidFill>
        <a:latin typeface="+mn-lt"/>
        <a:ea typeface="+mn-ea"/>
        <a:cs typeface="+mn-cs"/>
      </a:defRPr>
    </a:lvl2pPr>
    <a:lvl3pPr marL="2056925" algn="l" rtl="0" eaLnBrk="0" fontAlgn="base" hangingPunct="0">
      <a:spcBef>
        <a:spcPct val="30000"/>
      </a:spcBef>
      <a:spcAft>
        <a:spcPct val="0"/>
      </a:spcAft>
      <a:defRPr sz="2666" kern="1200">
        <a:solidFill>
          <a:schemeClr val="tx1"/>
        </a:solidFill>
        <a:latin typeface="+mn-lt"/>
        <a:ea typeface="+mn-ea"/>
        <a:cs typeface="+mn-cs"/>
      </a:defRPr>
    </a:lvl3pPr>
    <a:lvl4pPr marL="3085388" algn="l" rtl="0" eaLnBrk="0" fontAlgn="base" hangingPunct="0">
      <a:spcBef>
        <a:spcPct val="30000"/>
      </a:spcBef>
      <a:spcAft>
        <a:spcPct val="0"/>
      </a:spcAft>
      <a:defRPr sz="2666" kern="1200">
        <a:solidFill>
          <a:schemeClr val="tx1"/>
        </a:solidFill>
        <a:latin typeface="+mn-lt"/>
        <a:ea typeface="+mn-ea"/>
        <a:cs typeface="+mn-cs"/>
      </a:defRPr>
    </a:lvl4pPr>
    <a:lvl5pPr marL="4113851" algn="l" rtl="0" eaLnBrk="0" fontAlgn="base" hangingPunct="0">
      <a:spcBef>
        <a:spcPct val="30000"/>
      </a:spcBef>
      <a:spcAft>
        <a:spcPct val="0"/>
      </a:spcAft>
      <a:defRPr sz="2666" kern="1200">
        <a:solidFill>
          <a:schemeClr val="tx1"/>
        </a:solidFill>
        <a:latin typeface="+mn-lt"/>
        <a:ea typeface="+mn-ea"/>
        <a:cs typeface="+mn-cs"/>
      </a:defRPr>
    </a:lvl5pPr>
    <a:lvl6pPr marL="5142314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6pPr>
    <a:lvl7pPr marL="6170776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7pPr>
    <a:lvl8pPr marL="7199239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8pPr>
    <a:lvl9pPr marL="8227702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mt-MT" altLang="en-US"/>
              <a:t>Ni </a:t>
            </a:r>
            <a:endParaRPr lang="en-US" alt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F60BA1-0EB1-44E6-9F9F-DB4061D94072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mt-MT" altLang="en-US"/>
              <a:t>Ni </a:t>
            </a:r>
            <a:endParaRPr lang="en-US" alt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F60BA1-0EB1-44E6-9F9F-DB4061D94072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92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538" indent="0" algn="ctr">
              <a:buNone/>
              <a:defRPr/>
            </a:lvl2pPr>
            <a:lvl3pPr marL="2025075" indent="0" algn="ctr">
              <a:buNone/>
              <a:defRPr/>
            </a:lvl3pPr>
            <a:lvl4pPr marL="3037613" indent="0" algn="ctr">
              <a:buNone/>
              <a:defRPr/>
            </a:lvl4pPr>
            <a:lvl5pPr marL="4050151" indent="0" algn="ctr">
              <a:buNone/>
              <a:defRPr/>
            </a:lvl5pPr>
            <a:lvl6pPr marL="5062689" indent="0" algn="ctr">
              <a:buNone/>
              <a:defRPr/>
            </a:lvl6pPr>
            <a:lvl7pPr marL="6075226" indent="0" algn="ctr">
              <a:buNone/>
              <a:defRPr/>
            </a:lvl7pPr>
            <a:lvl8pPr marL="7087764" indent="0" algn="ctr">
              <a:buNone/>
              <a:defRPr/>
            </a:lvl8pPr>
            <a:lvl9pPr marL="81003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D3EE0-1194-45B2-A665-A41593F6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1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A53F7-18EF-42DD-AF1B-331279399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1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0ADE7-6EAC-4D54-89B4-54D1FA794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51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79992"/>
            <a:ext cx="19889788" cy="3628797"/>
          </a:xfrm>
        </p:spPr>
        <p:txBody>
          <a:bodyPr/>
          <a:lstStyle>
            <a:lvl1pPr marR="20251" algn="l">
              <a:defRPr sz="8858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7995"/>
            <a:ext cx="19889788" cy="2771998"/>
          </a:xfrm>
        </p:spPr>
        <p:txBody>
          <a:bodyPr lIns="203693" anchor="b"/>
          <a:lstStyle>
            <a:lvl1pPr marL="0" indent="0" algn="l">
              <a:spcBef>
                <a:spcPts val="0"/>
              </a:spcBef>
              <a:buNone/>
              <a:defRPr sz="4484">
                <a:solidFill>
                  <a:schemeClr val="tx1"/>
                </a:solidFill>
              </a:defRPr>
            </a:lvl1pPr>
            <a:lvl2pPr marL="1012538" indent="0" algn="ctr">
              <a:buNone/>
            </a:lvl2pPr>
            <a:lvl3pPr marL="2025075" indent="0" algn="ctr">
              <a:buNone/>
            </a:lvl3pPr>
            <a:lvl4pPr marL="3037613" indent="0" algn="ctr">
              <a:buNone/>
            </a:lvl4pPr>
            <a:lvl5pPr marL="4050151" indent="0" algn="ctr">
              <a:buNone/>
            </a:lvl5pPr>
            <a:lvl6pPr marL="5062689" indent="0" algn="ctr">
              <a:buNone/>
            </a:lvl6pPr>
            <a:lvl7pPr marL="6075226" indent="0" algn="ctr">
              <a:buNone/>
            </a:lvl7pPr>
            <a:lvl8pPr marL="7087764" indent="0" algn="ctr">
              <a:buNone/>
            </a:lvl8pPr>
            <a:lvl9pPr marL="8100302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98C6A0-622A-4272-A7CC-96DD6D75AA0A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348CE8-56AF-4601-A015-55DAD7C93A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250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39E25-E362-4E11-BE6E-F8586E22FDD0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46207-85AF-4E4D-94DA-45B9A27005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771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664"/>
            <a:ext cx="11058007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endParaRPr lang="en-GB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0" y="1"/>
            <a:ext cx="14108913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endParaRPr lang="en-GB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483" y="2296523"/>
            <a:ext cx="7559993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1"/>
            <a:ext cx="7019925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8" y="7839993"/>
            <a:ext cx="8189913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8" y="1"/>
            <a:ext cx="3509963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8" y="7802078"/>
            <a:ext cx="5350254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9" y="7839992"/>
            <a:ext cx="4094956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8" y="2519998"/>
            <a:ext cx="8189913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8" y="3219997"/>
            <a:ext cx="8189913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3" y="7839992"/>
            <a:ext cx="12674865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6" y="7839992"/>
            <a:ext cx="13649854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29" y="4479997"/>
            <a:ext cx="1442984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29" y="3919996"/>
            <a:ext cx="1442984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6" y="7839992"/>
            <a:ext cx="3509963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7917"/>
            <a:ext cx="21762579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5" y="1251251"/>
            <a:ext cx="6906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80" y="1251251"/>
            <a:ext cx="6906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4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40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5" y="1251251"/>
            <a:ext cx="9343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385"/>
            <a:ext cx="14632643" cy="1795904"/>
          </a:xfrm>
        </p:spPr>
        <p:txBody>
          <a:bodyPr lIns="166658" bIns="0"/>
          <a:lstStyle>
            <a:lvl1pPr marL="121504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800"/>
            <a:ext cx="20872577" cy="1427998"/>
          </a:xfrm>
        </p:spPr>
        <p:txBody>
          <a:bodyPr tIns="129623"/>
          <a:lstStyle>
            <a:lvl1pPr algn="l">
              <a:buNone/>
              <a:defRPr sz="8421" b="0" cap="none" spc="-332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B01CFC-DC14-4AE3-B427-34C6E2193573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CE28C6-0186-46F9-8062-7872031962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05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800"/>
            <a:ext cx="21059775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69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5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1B14CB-2C19-4D97-BE2C-6B99919EA0E8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92C156-1913-4905-B888-1CD2BA1F69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987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7917"/>
            <a:ext cx="22692882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251"/>
            <a:ext cx="11781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4" y="1251251"/>
            <a:ext cx="69063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5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8" y="1251251"/>
            <a:ext cx="2031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251"/>
            <a:ext cx="9343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9" y="940800"/>
            <a:ext cx="19889788" cy="1679999"/>
          </a:xfrm>
        </p:spPr>
        <p:txBody>
          <a:bodyPr/>
          <a:lstStyle>
            <a:lvl1pPr>
              <a:defRPr sz="8858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4998"/>
            <a:ext cx="10338954" cy="1175414"/>
          </a:xfrm>
        </p:spPr>
        <p:txBody>
          <a:bodyPr anchor="ctr"/>
          <a:lstStyle>
            <a:lvl1pPr marL="162006" indent="0" algn="l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4998"/>
            <a:ext cx="10343014" cy="1175414"/>
          </a:xfrm>
        </p:spPr>
        <p:txBody>
          <a:bodyPr anchor="ctr"/>
          <a:lstStyle>
            <a:lvl1pPr marL="162006" indent="0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7912"/>
            <a:ext cx="1033895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7912"/>
            <a:ext cx="1034301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C67FF8-28D0-4833-B125-B88366B0E87C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DD97D2-DE7B-4E4F-837D-8FBD3F7CE3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191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800"/>
            <a:ext cx="19889788" cy="1679999"/>
          </a:xfrm>
        </p:spPr>
        <p:txBody>
          <a:bodyPr/>
          <a:lstStyle>
            <a:lvl1pPr>
              <a:defRPr sz="8858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9C04A-2E4E-4E5F-A436-9A2BB4BC0F97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5A63F-5760-4D89-B4AA-9CEFD7BCCB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221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07618A-0193-4D11-AC50-27BB36D9FFC0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21816B-22C4-4D51-B137-4AFAD3C99E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770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666"/>
            <a:ext cx="21059775" cy="2134998"/>
          </a:xfrm>
        </p:spPr>
        <p:txBody>
          <a:bodyPr anchor="ctr"/>
          <a:lstStyle>
            <a:lvl1pPr algn="l">
              <a:buNone/>
              <a:defRPr sz="7983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665"/>
            <a:ext cx="6434931" cy="8399992"/>
          </a:xfrm>
        </p:spPr>
        <p:txBody>
          <a:bodyPr/>
          <a:lstStyle>
            <a:lvl1pPr marL="121504" indent="0">
              <a:buNone/>
              <a:defRPr sz="3937"/>
            </a:lvl1pPr>
            <a:lvl2pPr>
              <a:buNone/>
              <a:defRPr sz="2625"/>
            </a:lvl2pPr>
            <a:lvl3pPr>
              <a:buNone/>
              <a:defRPr sz="2187"/>
            </a:lvl3pPr>
            <a:lvl4pPr>
              <a:buNone/>
              <a:defRPr sz="1968"/>
            </a:lvl4pPr>
            <a:lvl5pPr>
              <a:buNone/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665"/>
            <a:ext cx="14039850" cy="8399992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439AC-D41B-4326-A65C-E4B25323E466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3DF1E-34DC-4BAD-9E28-89D43182AB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8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204E8-254A-494F-9D7F-AB43B9B07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45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1"/>
            <a:ext cx="2246132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4" y="3462081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70" y="2193595"/>
            <a:ext cx="24208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66" y="2473595"/>
            <a:ext cx="24208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85" y="2663177"/>
            <a:ext cx="24208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326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31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6" y="810699"/>
            <a:ext cx="17549813" cy="1289301"/>
          </a:xfrm>
        </p:spPr>
        <p:txBody>
          <a:bodyPr anchor="b"/>
          <a:lstStyle>
            <a:lvl1pPr algn="l">
              <a:buNone/>
              <a:defRPr sz="4702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4" y="3479385"/>
            <a:ext cx="22463760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108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6" y="2113123"/>
            <a:ext cx="17549813" cy="1259999"/>
          </a:xfrm>
        </p:spPr>
        <p:txBody>
          <a:bodyPr/>
          <a:lstStyle>
            <a:lvl1pPr marL="60753" indent="0">
              <a:spcBef>
                <a:spcPts val="0"/>
              </a:spcBef>
              <a:buNone/>
              <a:defRPr sz="3062">
                <a:solidFill>
                  <a:srgbClr val="FFFFFF"/>
                </a:solidFill>
              </a:defRPr>
            </a:lvl1pPr>
            <a:lvl2pPr>
              <a:defRPr sz="2625"/>
            </a:lvl2pPr>
            <a:lvl3pPr>
              <a:defRPr sz="2187"/>
            </a:lvl3pPr>
            <a:lvl4pPr>
              <a:defRPr sz="1968"/>
            </a:lvl4pPr>
            <a:lvl5pPr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85"/>
            <a:ext cx="5459942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D79B63-25A9-4F67-AEAF-F4174A75CE31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85"/>
            <a:ext cx="1423484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85"/>
            <a:ext cx="116998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2BCDC1-DF7E-40E9-8E7F-3EE2BE3167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58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FF891-CDB6-45D6-BD40-57ECF0069CFE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3BA47-8E2A-4BC7-8531-48C12AF4FE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3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7"/>
            <a:ext cx="5069946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587"/>
            <a:ext cx="1501484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1B2DF-DBC8-4176-89D0-018264DFBF3D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006A2-C0AB-465D-8096-FFF6562DC0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0018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2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25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37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50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62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7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87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00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0909C86-9E06-4C93-8331-7C32379013DB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F600E52-CC72-46C7-8E58-FD2EC7C628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069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AC28288-8E9B-4C53-8CCA-5DD721FD656F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45F3B2B-33EB-41D9-8C7E-4ABE0961C2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5437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 marL="1012538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2025075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3037613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 marL="4050151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lvl6pPr marL="5062689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6pPr>
            <a:lvl7pPr marL="6075226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7pPr>
            <a:lvl8pPr marL="7087764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8pPr>
            <a:lvl9pPr marL="8100302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FC08E02-4851-4141-A20D-1DAC8CB4028A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9A427E8-7590-48F3-9F38-8579DEBC6B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2227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4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38F8DDB-FFD5-4A2A-A57D-8D61D5340119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C876A00-450F-4325-95AD-11AFBE2EF9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5853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7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9779C4C-0E7C-49D0-836E-B7F0C423BEA2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988EDDE-8479-4962-B984-3B7A388FF4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5243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CDB28CF-4EF0-480C-B363-D29D0A12243A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31939B4-F12B-4FDC-AE12-E9C822DC16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3974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011AF46-6AE8-4232-AD2E-B29FA7B1BA1E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E5CCAD9-C69D-4F59-A8D4-5B50C90F09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07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/>
            </a:lvl1pPr>
            <a:lvl2pPr marL="1012538" indent="0">
              <a:buNone/>
              <a:defRPr sz="3937"/>
            </a:lvl2pPr>
            <a:lvl3pPr marL="2025075" indent="0">
              <a:buNone/>
              <a:defRPr sz="3500"/>
            </a:lvl3pPr>
            <a:lvl4pPr marL="3037613" indent="0">
              <a:buNone/>
              <a:defRPr sz="3062"/>
            </a:lvl4pPr>
            <a:lvl5pPr marL="4050151" indent="0">
              <a:buNone/>
              <a:defRPr sz="3062"/>
            </a:lvl5pPr>
            <a:lvl6pPr marL="5062689" indent="0">
              <a:buNone/>
              <a:defRPr sz="3062"/>
            </a:lvl6pPr>
            <a:lvl7pPr marL="6075226" indent="0">
              <a:buNone/>
              <a:defRPr sz="3062"/>
            </a:lvl7pPr>
            <a:lvl8pPr marL="7087764" indent="0">
              <a:buNone/>
              <a:defRPr sz="3062"/>
            </a:lvl8pPr>
            <a:lvl9pPr marL="81003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C7F4D-E1FF-437D-B79E-4BDB5DFE4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505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6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6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9BCB904-9E9B-4D9B-85F7-9AE350B05A52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992C2DA-C447-4EA6-B71D-8CC613630E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4827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 rtlCol="0">
            <a:normAutofit/>
          </a:bodyPr>
          <a:lstStyle>
            <a:lvl1pPr marL="0" indent="0">
              <a:buNone/>
              <a:defRPr sz="7108"/>
            </a:lvl1pPr>
            <a:lvl2pPr marL="1012538" indent="0">
              <a:buNone/>
              <a:defRPr sz="6234"/>
            </a:lvl2pPr>
            <a:lvl3pPr marL="2025075" indent="0">
              <a:buNone/>
              <a:defRPr sz="5359"/>
            </a:lvl3pPr>
            <a:lvl4pPr marL="3037613" indent="0">
              <a:buNone/>
              <a:defRPr sz="4484"/>
            </a:lvl4pPr>
            <a:lvl5pPr marL="4050151" indent="0">
              <a:buNone/>
              <a:defRPr sz="4484"/>
            </a:lvl5pPr>
            <a:lvl6pPr marL="5062689" indent="0">
              <a:buNone/>
              <a:defRPr sz="4484"/>
            </a:lvl6pPr>
            <a:lvl7pPr marL="6075226" indent="0">
              <a:buNone/>
              <a:defRPr sz="4484"/>
            </a:lvl7pPr>
            <a:lvl8pPr marL="7087764" indent="0">
              <a:buNone/>
              <a:defRPr sz="4484"/>
            </a:lvl8pPr>
            <a:lvl9pPr marL="8100302" indent="0">
              <a:buNone/>
              <a:defRPr sz="4484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4B0543E-D99C-4527-B48B-5A6E697E1F8F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5648738-4E19-4B7B-BC23-817EF598F1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1578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E36E6ED-B688-4FF6-BB66-F75EE9DAAD13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9098D66-64E5-464D-BF18-3E17768CCE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5326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5A956D3-E3A4-4DE0-A292-F86D9E133579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2FC50CD-DECC-4672-AB62-4E17FF68A2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25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4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41F6F-DA0C-47B1-A97D-8B405B2A0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2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7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A1373-1643-456F-8F48-4E4DC022B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1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1EC45-7FBA-4C02-A4B8-52D3D2D1B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5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6947D-AFE3-44C1-BA9D-48960CB5F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8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6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6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27F4E-C582-4E9A-A15A-32F2F6CA9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9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538" indent="0">
              <a:buNone/>
              <a:defRPr sz="6234"/>
            </a:lvl2pPr>
            <a:lvl3pPr marL="2025075" indent="0">
              <a:buNone/>
              <a:defRPr sz="5359"/>
            </a:lvl3pPr>
            <a:lvl4pPr marL="3037613" indent="0">
              <a:buNone/>
              <a:defRPr sz="4484"/>
            </a:lvl4pPr>
            <a:lvl5pPr marL="4050151" indent="0">
              <a:buNone/>
              <a:defRPr sz="4484"/>
            </a:lvl5pPr>
            <a:lvl6pPr marL="5062689" indent="0">
              <a:buNone/>
              <a:defRPr sz="4484"/>
            </a:lvl6pPr>
            <a:lvl7pPr marL="6075226" indent="0">
              <a:buNone/>
              <a:defRPr sz="4484"/>
            </a:lvl7pPr>
            <a:lvl8pPr marL="7087764" indent="0">
              <a:buNone/>
              <a:defRPr sz="4484"/>
            </a:lvl8pPr>
            <a:lvl9pPr marL="8100302" indent="0">
              <a:buNone/>
              <a:defRPr sz="4484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16D4C-8B22-40D7-B95E-82201F6BC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6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6" y="11474155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4B1B67-2A8D-4E75-A374-EC8C87A47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0" r:id="rId1"/>
    <p:sldLayoutId id="2147484571" r:id="rId2"/>
    <p:sldLayoutId id="2147484572" r:id="rId3"/>
    <p:sldLayoutId id="2147484573" r:id="rId4"/>
    <p:sldLayoutId id="2147484574" r:id="rId5"/>
    <p:sldLayoutId id="2147484575" r:id="rId6"/>
    <p:sldLayoutId id="2147484576" r:id="rId7"/>
    <p:sldLayoutId id="2147484577" r:id="rId8"/>
    <p:sldLayoutId id="2147484578" r:id="rId9"/>
    <p:sldLayoutId id="2147484579" r:id="rId10"/>
    <p:sldLayoutId id="21474845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538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5075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7613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50151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403" indent="-759403" algn="l" rtl="0" eaLnBrk="0" fontAlgn="base" hangingPunct="0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5374" indent="-632836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1344" indent="-506269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882" indent="-506269" algn="l" rtl="0" eaLnBrk="0" fontAlgn="base" hangingPunct="0">
        <a:spcBef>
          <a:spcPct val="20000"/>
        </a:spcBef>
        <a:spcAft>
          <a:spcPct val="0"/>
        </a:spcAft>
        <a:buChar char="–"/>
        <a:defRPr sz="4484">
          <a:solidFill>
            <a:schemeClr val="tx1"/>
          </a:solidFill>
          <a:latin typeface="+mn-lt"/>
        </a:defRPr>
      </a:lvl4pPr>
      <a:lvl5pPr marL="4556420" indent="-506269" algn="l" rtl="0" eaLnBrk="0" fontAlgn="base" hangingPunct="0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5pPr>
      <a:lvl6pPr marL="5568957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6pPr>
      <a:lvl7pPr marL="6581495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7pPr>
      <a:lvl8pPr marL="7594033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8pPr>
      <a:lvl9pPr marL="8606571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083"/>
            <a:ext cx="19889788" cy="1679999"/>
          </a:xfrm>
          <a:prstGeom prst="rect">
            <a:avLst/>
          </a:prstGeom>
        </p:spPr>
        <p:txBody>
          <a:bodyPr vert="horz" lIns="185175" tIns="92588" rIns="185175" bIns="92588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6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330"/>
            <a:ext cx="19889788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89156"/>
            <a:ext cx="5459942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8738C56-2AF4-4DE3-893F-0BECDFA9B415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89156"/>
            <a:ext cx="1423484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89156"/>
            <a:ext cx="116998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625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6A7EE42-1A40-407B-8144-625BD7E5C2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81" r:id="rId1"/>
    <p:sldLayoutId id="2147484582" r:id="rId2"/>
    <p:sldLayoutId id="2147484583" r:id="rId3"/>
    <p:sldLayoutId id="2147484584" r:id="rId4"/>
    <p:sldLayoutId id="2147484585" r:id="rId5"/>
    <p:sldLayoutId id="2147484586" r:id="rId6"/>
    <p:sldLayoutId id="2147484587" r:id="rId7"/>
    <p:sldLayoutId id="2147484588" r:id="rId8"/>
    <p:sldLayoutId id="2147484589" r:id="rId9"/>
    <p:sldLayoutId id="2147484590" r:id="rId10"/>
    <p:sldLayoutId id="21474845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858" kern="1200" spc="-22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5pPr>
      <a:lvl6pPr marL="1012538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6pPr>
      <a:lvl7pPr marL="2025075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7pPr>
      <a:lvl8pPr marL="3037613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8pPr>
      <a:lvl9pPr marL="4050151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9pPr>
      <a:extLst/>
    </p:titleStyle>
    <p:bodyStyle>
      <a:lvl1pPr marL="910582" indent="-759403" algn="l" rtl="0" eaLnBrk="0" fontAlgn="base" hangingPunct="0">
        <a:spcBef>
          <a:spcPts val="1551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671" kern="1200">
          <a:solidFill>
            <a:schemeClr val="tx1"/>
          </a:solidFill>
          <a:latin typeface="+mn-lt"/>
          <a:ea typeface="+mn-ea"/>
          <a:cs typeface="+mn-cs"/>
        </a:defRPr>
      </a:lvl1pPr>
      <a:lvl2pPr marL="1638342" indent="-63283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796" kern="1200">
          <a:solidFill>
            <a:schemeClr val="tx1"/>
          </a:solidFill>
          <a:latin typeface="+mn-lt"/>
          <a:ea typeface="+mn-ea"/>
          <a:cs typeface="+mn-cs"/>
        </a:defRPr>
      </a:lvl2pPr>
      <a:lvl3pPr marL="2204380" indent="-50626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2791510" indent="-506269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4921" kern="1200">
          <a:solidFill>
            <a:schemeClr val="tx1"/>
          </a:solidFill>
          <a:latin typeface="+mn-lt"/>
          <a:ea typeface="+mn-ea"/>
          <a:cs typeface="+mn-cs"/>
        </a:defRPr>
      </a:lvl4pPr>
      <a:lvl5pPr marL="3280202" indent="-46408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3786891" indent="-46576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4212157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637423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5062689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8323"/>
            <a:ext cx="5459942" cy="670833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625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D42F433-AAA2-4953-955D-46BCCD4BB906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6" y="11678323"/>
            <a:ext cx="7409921" cy="670833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625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8323"/>
            <a:ext cx="5459942" cy="670833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625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336D4871-74A4-46D3-A414-A6ABC7A822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2" r:id="rId1"/>
    <p:sldLayoutId id="2147484593" r:id="rId2"/>
    <p:sldLayoutId id="2147484594" r:id="rId3"/>
    <p:sldLayoutId id="2147484595" r:id="rId4"/>
    <p:sldLayoutId id="2147484596" r:id="rId5"/>
    <p:sldLayoutId id="2147484597" r:id="rId6"/>
    <p:sldLayoutId id="2147484598" r:id="rId7"/>
    <p:sldLayoutId id="2147484599" r:id="rId8"/>
    <p:sldLayoutId id="2147484600" r:id="rId9"/>
    <p:sldLayoutId id="2147484601" r:id="rId10"/>
    <p:sldLayoutId id="21474846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973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5pPr>
      <a:lvl6pPr marL="1012538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6pPr>
      <a:lvl7pPr marL="2025075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7pPr>
      <a:lvl8pPr marL="3037613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8pPr>
      <a:lvl9pPr marL="4050151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9pPr>
    </p:titleStyle>
    <p:bodyStyle>
      <a:lvl1pPr marL="759403" indent="-75940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7108" kern="1200">
          <a:solidFill>
            <a:schemeClr val="tx1"/>
          </a:solidFill>
          <a:latin typeface="+mn-lt"/>
          <a:ea typeface="+mn-ea"/>
          <a:cs typeface="+mn-cs"/>
        </a:defRPr>
      </a:lvl1pPr>
      <a:lvl2pPr marL="1645374" indent="-632836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6234" kern="1200">
          <a:solidFill>
            <a:schemeClr val="tx1"/>
          </a:solidFill>
          <a:latin typeface="+mn-lt"/>
          <a:ea typeface="+mn-ea"/>
          <a:cs typeface="+mn-cs"/>
        </a:defRPr>
      </a:lvl2pPr>
      <a:lvl3pPr marL="2531344" indent="-506269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3543882" indent="-506269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4484" kern="1200">
          <a:solidFill>
            <a:schemeClr val="tx1"/>
          </a:solidFill>
          <a:latin typeface="+mn-lt"/>
          <a:ea typeface="+mn-ea"/>
          <a:cs typeface="+mn-cs"/>
        </a:defRPr>
      </a:lvl4pPr>
      <a:lvl5pPr marL="4556420" indent="-506269" algn="l" rtl="0" fontAlgn="base">
        <a:spcBef>
          <a:spcPct val="20000"/>
        </a:spcBef>
        <a:spcAft>
          <a:spcPct val="0"/>
        </a:spcAft>
        <a:buFont typeface="Arial" charset="0"/>
        <a:buChar char="»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5568957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6pPr>
      <a:lvl7pPr marL="6581495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7pPr>
      <a:lvl8pPr marL="7594033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8pPr>
      <a:lvl9pPr marL="8606571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378" y="1732814"/>
            <a:ext cx="22751764" cy="8899165"/>
          </a:xfrm>
          <a:prstGeom prst="rect">
            <a:avLst/>
          </a:prstGeom>
        </p:spPr>
        <p:txBody>
          <a:bodyPr wrap="square" lIns="202498" tIns="101250" rIns="202498" bIns="101250">
            <a:spAutoFit/>
          </a:bodyPr>
          <a:lstStyle/>
          <a:p>
            <a:pPr algn="ctr">
              <a:defRPr/>
            </a:pPr>
            <a:r>
              <a:rPr 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Qari 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</a:t>
            </a:r>
            <a:r>
              <a:rPr lang="en-US" sz="155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ll</a:t>
            </a:r>
            <a:r>
              <a:rPr 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-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Ewwel </a:t>
            </a:r>
            <a:r>
              <a:rPr lang="en-US" sz="155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Ittra</a:t>
            </a:r>
            <a:r>
              <a:rPr 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ta’ </a:t>
            </a:r>
          </a:p>
          <a:p>
            <a:pPr algn="ctr">
              <a:defRPr/>
            </a:pP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San 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Pietru</a:t>
            </a: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appostlu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1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Piet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4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,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7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-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13</a:t>
            </a:r>
            <a:endParaRPr lang="en-GB" sz="10000" b="1" i="1" dirty="0">
              <a:solidFill>
                <a:srgbClr val="C00000"/>
              </a:solidFill>
              <a:latin typeface="Times New Roman" panose="02020603050405020304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5603" y="3701427"/>
            <a:ext cx="20685947" cy="4975014"/>
          </a:xfrm>
          <a:prstGeom prst="rect">
            <a:avLst/>
          </a:prstGeom>
        </p:spPr>
        <p:txBody>
          <a:bodyPr lIns="202498" tIns="101250" rIns="202498" bIns="10125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Irrodu ħajr lil Alla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1351" y="4715818"/>
            <a:ext cx="21697047" cy="4975014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Il-Mulej </a:t>
            </a:r>
            <a:r>
              <a:rPr lang="sv-SE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jagħmel</a:t>
            </a: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sv-SE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ħaqq</a:t>
            </a: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mid-dinja</a:t>
            </a:r>
          </a:p>
        </p:txBody>
      </p:sp>
      <p:sp>
        <p:nvSpPr>
          <p:cNvPr id="4" name="Rectangle 3"/>
          <p:cNvSpPr/>
          <p:nvPr/>
        </p:nvSpPr>
        <p:spPr>
          <a:xfrm>
            <a:off x="1628513" y="1140417"/>
            <a:ext cx="17632202" cy="2589746"/>
          </a:xfrm>
          <a:prstGeom prst="rect">
            <a:avLst/>
          </a:prstGeom>
        </p:spPr>
        <p:txBody>
          <a:bodyPr wrap="square" lIns="202498" tIns="101250" rIns="202498" bIns="1012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Salm Responsorjali 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58615" y="1187426"/>
            <a:ext cx="22682519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ħidu fost il-ġnus: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mt-MT" alt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“Il-Mulej isaltan!”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 jżomm sħiħa d-dinja biex qatt ma titħarrek;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22611" y="3491682"/>
            <a:ext cx="22682519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 li jiġġudika l-popli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bis-sewwa.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98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6863" y="3794582"/>
            <a:ext cx="21697047" cy="4975014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Il-Mulej jagħmel </a:t>
            </a:r>
          </a:p>
          <a:p>
            <a:pPr algn="ctr">
              <a:defRPr/>
            </a:pP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ħaqq mid-dinja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2"/>
          <p:cNvSpPr txBox="1">
            <a:spLocks noChangeArrowheads="1"/>
          </p:cNvSpPr>
          <p:nvPr/>
        </p:nvSpPr>
        <p:spPr bwMode="auto">
          <a:xfrm>
            <a:off x="394619" y="435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 jifirħu s-smewwiet u tithenna l-art,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 jħabbat il-baħar u kulma fih,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mt-MT" altLang="en-US" sz="15500" spc="-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 jifraħ ir-raba’ u kulma fih,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2"/>
          <p:cNvSpPr txBox="1">
            <a:spLocks noChangeArrowheads="1"/>
          </p:cNvSpPr>
          <p:nvPr/>
        </p:nvSpPr>
        <p:spPr bwMode="auto">
          <a:xfrm>
            <a:off x="466627" y="1427218"/>
            <a:ext cx="224664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jgħannu bil-ferħ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is-siġar kollha tal-bosk quddiem il-Mulej,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 ġej.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6863" y="3794582"/>
            <a:ext cx="21697047" cy="4975014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Il-Mulej jagħmel </a:t>
            </a:r>
            <a:b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</a:b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ħaqq mid-dinja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2"/>
          <p:cNvSpPr txBox="1">
            <a:spLocks noChangeArrowheads="1"/>
          </p:cNvSpPr>
          <p:nvPr/>
        </p:nvSpPr>
        <p:spPr bwMode="auto">
          <a:xfrm>
            <a:off x="280377" y="289855"/>
            <a:ext cx="22838996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l-Mulej ġej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biex jagħmel ħaqq mill-art.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 jagħmel ħaqq mid-dinja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bil-ġustizzja, u mill-popli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bis-sewwa tiegħu.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6863" y="3794582"/>
            <a:ext cx="21697047" cy="4975014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Il-Mulej jagħmel </a:t>
            </a:r>
            <a:b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</a:b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ħaqq mid-dinja</a:t>
            </a:r>
          </a:p>
        </p:txBody>
      </p:sp>
    </p:spTree>
    <p:extLst>
      <p:ext uri="{BB962C8B-B14F-4D97-AF65-F5344CB8AC3E}">
        <p14:creationId xmlns:p14="http://schemas.microsoft.com/office/powerpoint/2010/main" val="1377047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322611" y="157924"/>
            <a:ext cx="2275452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mt-MT" altLang="en-US" sz="15500" dirty="0">
                <a:solidFill>
                  <a:srgbClr val="000000"/>
                </a:solidFill>
                <a:latin typeface="Times New Roman" pitchFamily="18" charset="0"/>
              </a:rPr>
              <a:t>Għeżież, qrib hu t-tmiem ta’ kollox; għalhekk kunu għaqlin u meqjusin biex tagħtu ruħkom għat-talb. Fuq kollox, ħa jkollkom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0" y="4787826"/>
            <a:ext cx="23399750" cy="25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Hallelujah, Hallelujah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280377" y="1043410"/>
            <a:ext cx="228389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 għażilt lilkom,</a:t>
            </a:r>
          </a:p>
          <a:p>
            <a:pPr algn="ctr" eaLnBrk="1" hangingPunct="1">
              <a:defRPr/>
            </a:pP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jgħid il-Mulej,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biex tmorru tagħmlu l-frott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l-frott tagħkom jibqa’.</a:t>
            </a:r>
            <a:endParaRPr lang="sv-SE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21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48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442883" y="1851205"/>
            <a:ext cx="22513984" cy="889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</a:t>
            </a:r>
            <a:r>
              <a:rPr lang="mt-MT" alt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</a:t>
            </a:r>
            <a:r>
              <a:rPr lang="en-GB" alt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ill-Evan</a:t>
            </a:r>
            <a:r>
              <a:rPr lang="mt-MT" alt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</a:t>
            </a:r>
            <a:r>
              <a:rPr lang="en-GB" alt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el</a:t>
            </a:r>
            <a:r>
              <a:rPr lang="mt-MT" alt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en-GB" alt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mt-MT" alt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skont</a:t>
            </a:r>
            <a:r>
              <a:rPr lang="en-GB" alt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algn="ctr" eaLnBrk="1" hangingPunct="1"/>
            <a:r>
              <a:rPr lang="en-GB" alt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 </a:t>
            </a:r>
            <a:r>
              <a:rPr lang="mt-MT" alt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Mark</a:t>
            </a:r>
          </a:p>
          <a:p>
            <a:pPr algn="ctr" eaLnBrk="1" hangingPunct="1"/>
            <a:r>
              <a:rPr lang="en-GB" alt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Mk </a:t>
            </a:r>
            <a:r>
              <a:rPr lang="mt-MT" alt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11</a:t>
            </a:r>
            <a:r>
              <a:rPr lang="en-GB" alt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mt-MT" alt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11</a:t>
            </a:r>
            <a:r>
              <a:rPr lang="en-GB" alt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  <a:r>
              <a:rPr lang="mt-MT" alt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26</a:t>
            </a:r>
          </a:p>
          <a:p>
            <a:pPr algn="ctr" eaLnBrk="1" hangingPunct="1"/>
            <a:r>
              <a:rPr lang="en-GB" alt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Glorja </a:t>
            </a:r>
            <a:r>
              <a:rPr lang="en-GB" alt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mt-MT" alt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alt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endParaRPr lang="en-GB" alt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94619" y="236669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Wara d-daħla messjanika f’Ġerusalemm, Ġesù baqa’ sejjer fit-tempju, ta ħarsa madwaru, u mbagħad, billi kien ġa sar il-ħin, ħareġ</a:t>
            </a:r>
            <a:endParaRPr lang="mt-MT" sz="15500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1"/>
          <p:cNvSpPr txBox="1">
            <a:spLocks noChangeArrowheads="1"/>
          </p:cNvSpPr>
          <p:nvPr/>
        </p:nvSpPr>
        <p:spPr bwMode="auto">
          <a:xfrm>
            <a:off x="394619" y="236669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biex imur Betanja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mat-Tnax.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L-għada, kif ħarġu minn Betanja, ħadu l-ġuħ.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Mill-bogħod lemaħ siġra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22611" y="157924"/>
            <a:ext cx="2253850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tat-tin kollha weraq, u mar jara jsibx xi ħaġa fiha. Imma, kif resaq ħdejha, ma sabilha xejn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ħlief weraq, għax it-tin kien għadu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1"/>
          <p:cNvSpPr txBox="1">
            <a:spLocks noChangeArrowheads="1"/>
          </p:cNvSpPr>
          <p:nvPr/>
        </p:nvSpPr>
        <p:spPr bwMode="auto">
          <a:xfrm>
            <a:off x="394619" y="79180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mhuwiex żmienu.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U qalilha: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mt-MT" alt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“Qatt iżjed ma jkun hawn min jiekol frott minnek għal li ġej!”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466627" y="79180"/>
            <a:ext cx="22466496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U dixxipli tiegħu semgħuh.</a:t>
            </a:r>
          </a:p>
          <a:p>
            <a:pPr eaLnBrk="1" hangingPunct="1"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U waslu Ġerusalemm. </a:t>
            </a:r>
          </a:p>
          <a:p>
            <a:pPr eaLnBrk="1" hangingPunct="1"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Kif daħal fit-tempju, qabad ikeċċi l-bejjiegħa u </a:t>
            </a:r>
          </a:p>
          <a:p>
            <a:pPr eaLnBrk="1" hangingPunct="1"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x-xerrejja li kien hemm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466627" y="217847"/>
            <a:ext cx="22466496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fit-tempju, qaleb </a:t>
            </a:r>
          </a:p>
          <a:p>
            <a:pPr eaLnBrk="1" hangingPunct="1"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l-imwejjed tas-sarrafa </a:t>
            </a:r>
          </a:p>
          <a:p>
            <a:pPr eaLnBrk="1" hangingPunct="1"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tal-flus u s-siġġijiet ta’ dawk li kienu jbigħu </a:t>
            </a:r>
          </a:p>
          <a:p>
            <a:pPr eaLnBrk="1" hangingPunct="1"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l-ħamiem, u ma ħalla lil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9020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94619" y="235829"/>
            <a:ext cx="22466496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mt-MT" sz="15500" dirty="0">
                <a:latin typeface="Times New Roman" panose="02020603050405020304" pitchFamily="18" charset="0"/>
              </a:rPr>
              <a:t>ħadd mgħobbi b’xi ħaġa jaqsam mit-tempju. U beda jgħallimhom u jgħidilhom: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“Ma hemmx miktub: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 d-dar tiegħi tkun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latin typeface="Times New Roman" pitchFamily="18" charset="0"/>
              </a:rPr>
              <a:t>imħabba sħiħa lejn xulxin, għax l-imħabba tgħatti kotra ta’ dnubiet. Ilqgħu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latin typeface="Times New Roman" pitchFamily="18" charset="0"/>
              </a:rPr>
              <a:t>’l xulxin bla tgergir.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latin typeface="Times New Roman" pitchFamily="18" charset="0"/>
              </a:rPr>
              <a:t>Kull wieħed minnkom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Box 1"/>
          <p:cNvSpPr txBox="1">
            <a:spLocks noChangeArrowheads="1"/>
          </p:cNvSpPr>
          <p:nvPr/>
        </p:nvSpPr>
        <p:spPr bwMode="auto">
          <a:xfrm>
            <a:off x="394619" y="217820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tissejjaħ dar it-talb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għall-ġnus kollha? Intom, imma, għamiltuha għar tal-ħallelin!”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Dan wasal f’widnejn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Box 1"/>
          <p:cNvSpPr txBox="1">
            <a:spLocks noChangeArrowheads="1"/>
          </p:cNvSpPr>
          <p:nvPr/>
        </p:nvSpPr>
        <p:spPr bwMode="auto">
          <a:xfrm>
            <a:off x="394619" y="217820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il-qassisin il-kbar 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mt-MT" altLang="en-US" sz="15500" dirty="0">
                <a:solidFill>
                  <a:srgbClr val="000000"/>
                </a:solidFill>
                <a:latin typeface="Times New Roman" pitchFamily="18" charset="0"/>
              </a:rPr>
              <a:t>l-kittieba, u bdew jaraw x’jagħmlu biex jeqirduh; għax huma kienu jibżgħu minnu, billi l-poplu kollu</a:t>
            </a:r>
          </a:p>
        </p:txBody>
      </p:sp>
    </p:spTree>
    <p:extLst>
      <p:ext uri="{BB962C8B-B14F-4D97-AF65-F5344CB8AC3E}">
        <p14:creationId xmlns:p14="http://schemas.microsoft.com/office/powerpoint/2010/main" val="487925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22611" y="157924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kumimoji="0" lang="mt-MT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kien mimli bil-għaġeb </a:t>
            </a:r>
          </a:p>
          <a:p>
            <a:pPr eaLnBrk="1" hangingPunct="1">
              <a:defRPr/>
            </a:pPr>
            <a:r>
              <a:rPr kumimoji="0" lang="mt-MT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għat-tagħlim tiegħu. Filgħxija mbagħad ħarġu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barra mill-belt. </a:t>
            </a:r>
          </a:p>
          <a:p>
            <a:pPr eaLnBrk="1" hangingPunct="1"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Filgħodu kmieni, huma u</a:t>
            </a:r>
            <a:endParaRPr lang="mt-MT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58615" y="1187426"/>
            <a:ext cx="22682520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għaddejjin minn hemm, raw is-siġra tat-tin imnixxfa sa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mill-għeruq. Pietru ftakar, u qallu: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322611" y="136807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1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“Ara Rabbi, it-tina li sħett int nixfet.”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U Ġesù wieġeb u qalilhom: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“Emmnu f’Alla! Tassew ngħidilkom, li jekk xi ħadd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322611" y="136807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jgħid lil din il-muntanja: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&lt;Intrefa’ u nxteħet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il-baħar&gt;, bla ma joqgħod jitħasseb f’qalbu imma jemmen li dak li jgħid ikun</a:t>
            </a:r>
          </a:p>
        </p:txBody>
      </p:sp>
    </p:spTree>
    <p:extLst>
      <p:ext uri="{BB962C8B-B14F-4D97-AF65-F5344CB8AC3E}">
        <p14:creationId xmlns:p14="http://schemas.microsoft.com/office/powerpoint/2010/main" val="5063154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394619" y="88894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kumimoji="0" lang="mt-MT" sz="155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se jsir, isirlu żgur. Għalhekk ngħidilkom: kulma titolbu fit-talb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tagħkom, emmnu li tkunu ġa qlajtuh u jingħatalkom.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394619" y="251322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U meta tkunu weqfin titolbu, jekk ikollkom xi ħaġa kontra xi ħadd, aħfru, biex ukoll Missierkom li hu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394619" y="3635698"/>
            <a:ext cx="22610512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fis-smewwiet jaħfer lilkom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il-ħtijiet tagħkom.”</a:t>
            </a:r>
          </a:p>
        </p:txBody>
      </p:sp>
    </p:spTree>
    <p:extLst>
      <p:ext uri="{BB962C8B-B14F-4D97-AF65-F5344CB8AC3E}">
        <p14:creationId xmlns:p14="http://schemas.microsoft.com/office/powerpoint/2010/main" val="16576440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48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0" y="3584989"/>
            <a:ext cx="23399750" cy="497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</a:t>
            </a:r>
            <a:r>
              <a:rPr lang="en-GB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Kelma</a:t>
            </a: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tal-</a:t>
            </a:r>
            <a:r>
              <a:rPr lang="en-GB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Mulej</a:t>
            </a:r>
            <a:endParaRPr lang="en-GB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It-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75452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latin typeface="Times New Roman" pitchFamily="18" charset="0"/>
              </a:rPr>
              <a:t>jgħix skont id-don li rċieva u jinqeda bih għall-ġid </a:t>
            </a:r>
            <a:endParaRPr lang="en-GB" altLang="en-US" sz="155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latin typeface="Times New Roman" pitchFamily="18" charset="0"/>
              </a:rPr>
              <a:t>tal-oħrajn; hekk tkunu amministraturi tajbin </a:t>
            </a:r>
            <a:endParaRPr lang="en-GB" altLang="en-US" sz="155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latin typeface="Times New Roman" pitchFamily="18" charset="0"/>
              </a:rPr>
              <a:t>tal-grazzja ta’ Alla,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latin typeface="Times New Roman" pitchFamily="18" charset="0"/>
              </a:rPr>
              <a:t>li hi ta’ħafna xorta. Jekk xi ħadd għandu d-don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latin typeface="Times New Roman" pitchFamily="18" charset="0"/>
              </a:rPr>
              <a:t>tal-kelma, jipprietka l-kliem ta’ Alla; jekk xi ħadd għandu d-don tal-ministeru,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394619" y="79180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latin typeface="Times New Roman" pitchFamily="18" charset="0"/>
              </a:rPr>
              <a:t>iħaddmu bis-setgħa li Alla tah, u hekk f’kollox ikun igglorifikat Alla b’Gesù Kristu, li tiegħu huma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latin typeface="Times New Roman" pitchFamily="18" charset="0"/>
              </a:rPr>
              <a:t>l-glorja u s-setgħa għal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394619" y="347086"/>
            <a:ext cx="2253850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latin typeface="Times New Roman" pitchFamily="18" charset="0"/>
              </a:rPr>
              <a:t>dejjem ta’ dejjem! Ammen!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latin typeface="Times New Roman" pitchFamily="18" charset="0"/>
              </a:rPr>
              <a:t>Ħuti għeżież, tistagħġbux għax tinsabu fil-forġa qalila tan-nar, li ġiet fuqkom biex iġġarrabkom, bħallikieku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394619" y="347086"/>
            <a:ext cx="2253850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latin typeface="Times New Roman" pitchFamily="18" charset="0"/>
              </a:rPr>
              <a:t>ġratilkom xi ħaġa mhux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latin typeface="Times New Roman" pitchFamily="18" charset="0"/>
              </a:rPr>
              <a:t>tas-soltu. Imma ifirħu, għax b’hekk intom qegħdin tissieħbu fit-tbatijiet ta’ Kristu, biex aktar tifirħu </a:t>
            </a:r>
          </a:p>
        </p:txBody>
      </p:sp>
    </p:spTree>
    <p:extLst>
      <p:ext uri="{BB962C8B-B14F-4D97-AF65-F5344CB8AC3E}">
        <p14:creationId xmlns:p14="http://schemas.microsoft.com/office/powerpoint/2010/main" val="380133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394619" y="347086"/>
            <a:ext cx="22538504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latin typeface="Times New Roman" pitchFamily="18" charset="0"/>
              </a:rPr>
              <a:t>u tithennew fid-dehra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mt-MT" altLang="en-US" sz="15500" dirty="0">
                <a:solidFill>
                  <a:srgbClr val="000000"/>
                </a:solidFill>
                <a:latin typeface="Times New Roman" pitchFamily="18" charset="0"/>
              </a:rPr>
              <a:t>tal-glorja tiegħu.</a:t>
            </a:r>
          </a:p>
        </p:txBody>
      </p:sp>
    </p:spTree>
    <p:extLst>
      <p:ext uri="{BB962C8B-B14F-4D97-AF65-F5344CB8AC3E}">
        <p14:creationId xmlns:p14="http://schemas.microsoft.com/office/powerpoint/2010/main" val="296131433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677</Words>
  <Application>Microsoft Office PowerPoint</Application>
  <PresentationFormat>Custom</PresentationFormat>
  <Paragraphs>101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3_Default Design</vt:lpstr>
      <vt:lpstr>6_Metro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Investkredit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 waqqajt lil  Israel fid-dnub</dc:title>
  <dc:creator>Administrator</dc:creator>
  <cp:lastModifiedBy>Alfred Caruan a</cp:lastModifiedBy>
  <cp:revision>141</cp:revision>
  <dcterms:created xsi:type="dcterms:W3CDTF">2008-06-16T15:18:04Z</dcterms:created>
  <dcterms:modified xsi:type="dcterms:W3CDTF">2024-01-23T05:46:21Z</dcterms:modified>
</cp:coreProperties>
</file>