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1"/>
  </p:notesMasterIdLst>
  <p:sldIdLst>
    <p:sldId id="539" r:id="rId2"/>
    <p:sldId id="540" r:id="rId3"/>
    <p:sldId id="541" r:id="rId4"/>
    <p:sldId id="542" r:id="rId5"/>
    <p:sldId id="543" r:id="rId6"/>
    <p:sldId id="544" r:id="rId7"/>
    <p:sldId id="565" r:id="rId8"/>
    <p:sldId id="545" r:id="rId9"/>
    <p:sldId id="566" r:id="rId10"/>
    <p:sldId id="546" r:id="rId11"/>
    <p:sldId id="564" r:id="rId12"/>
    <p:sldId id="548" r:id="rId13"/>
    <p:sldId id="549" r:id="rId14"/>
    <p:sldId id="550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67" r:id="rId23"/>
    <p:sldId id="558" r:id="rId24"/>
    <p:sldId id="559" r:id="rId25"/>
    <p:sldId id="560" r:id="rId26"/>
    <p:sldId id="561" r:id="rId27"/>
    <p:sldId id="568" r:id="rId28"/>
    <p:sldId id="562" r:id="rId29"/>
    <p:sldId id="563" r:id="rId30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  <a:srgbClr val="FF9900"/>
    <a:srgbClr val="FFCC00"/>
    <a:srgbClr val="D6009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5" autoAdjust="0"/>
  </p:normalViewPr>
  <p:slideViewPr>
    <p:cSldViewPr>
      <p:cViewPr varScale="1">
        <p:scale>
          <a:sx n="39" d="100"/>
          <a:sy n="39" d="100"/>
        </p:scale>
        <p:origin x="90" y="624"/>
      </p:cViewPr>
      <p:guideLst>
        <p:guide orient="horz" pos="3969"/>
        <p:guide pos="7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61CCE-C3E5-4FCD-8788-4A222F0974FA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F815D-8C04-4E11-AD2D-0B7A870B7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5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45209D-861F-4A8D-B337-63861018C2D5}" type="slidenum">
              <a:rPr lang="en-US" altLang="en-US">
                <a:solidFill>
                  <a:prstClr val="black"/>
                </a:solidFill>
              </a:rPr>
              <a:pPr eaLnBrk="1" hangingPunct="1"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Ni </a:t>
            </a: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E531F4-8063-494F-9463-3A2671BB4BD4}" type="slidenum">
              <a:rPr lang="en-US" altLang="en-US">
                <a:solidFill>
                  <a:prstClr val="black"/>
                </a:solidFill>
              </a:rPr>
              <a:pPr eaLnBrk="1" hangingPunct="1"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Ni </a:t>
            </a: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052435-933C-4265-85AB-B9FB41D4F527}" type="slidenum">
              <a:rPr lang="en-US" altLang="en-US">
                <a:solidFill>
                  <a:prstClr val="black"/>
                </a:solidFill>
              </a:rPr>
              <a:pPr eaLnBrk="1" hangingPunct="1"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538" indent="0" algn="ctr">
              <a:buNone/>
              <a:defRPr/>
            </a:lvl2pPr>
            <a:lvl3pPr marL="2025075" indent="0" algn="ctr">
              <a:buNone/>
              <a:defRPr/>
            </a:lvl3pPr>
            <a:lvl4pPr marL="3037613" indent="0" algn="ctr">
              <a:buNone/>
              <a:defRPr/>
            </a:lvl4pPr>
            <a:lvl5pPr marL="4050151" indent="0" algn="ctr">
              <a:buNone/>
              <a:defRPr/>
            </a:lvl5pPr>
            <a:lvl6pPr marL="5062689" indent="0" algn="ctr">
              <a:buNone/>
              <a:defRPr/>
            </a:lvl6pPr>
            <a:lvl7pPr marL="6075226" indent="0" algn="ctr">
              <a:buNone/>
              <a:defRPr/>
            </a:lvl7pPr>
            <a:lvl8pPr marL="7087764" indent="0" algn="ctr">
              <a:buNone/>
              <a:defRPr/>
            </a:lvl8pPr>
            <a:lvl9pPr marL="81003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48A52-2E4F-4B49-B396-94BAD6132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B470-15EB-4B3E-9881-533AD806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3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0F40E-74C5-45C3-BA5A-063E1B15F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24E3-E061-43CB-A29F-416143FBD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6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538" indent="0">
              <a:buNone/>
              <a:defRPr sz="3937"/>
            </a:lvl2pPr>
            <a:lvl3pPr marL="2025075" indent="0">
              <a:buNone/>
              <a:defRPr sz="3500"/>
            </a:lvl3pPr>
            <a:lvl4pPr marL="3037613" indent="0">
              <a:buNone/>
              <a:defRPr sz="3062"/>
            </a:lvl4pPr>
            <a:lvl5pPr marL="4050151" indent="0">
              <a:buNone/>
              <a:defRPr sz="3062"/>
            </a:lvl5pPr>
            <a:lvl6pPr marL="5062689" indent="0">
              <a:buNone/>
              <a:defRPr sz="3062"/>
            </a:lvl6pPr>
            <a:lvl7pPr marL="6075226" indent="0">
              <a:buNone/>
              <a:defRPr sz="3062"/>
            </a:lvl7pPr>
            <a:lvl8pPr marL="7087764" indent="0">
              <a:buNone/>
              <a:defRPr sz="3062"/>
            </a:lvl8pPr>
            <a:lvl9pPr marL="81003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A1DD6-DB69-4BF6-BEB5-6B6FF88BA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0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4" y="2939999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54CF-F488-44E1-995B-50B1F4F27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7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538" indent="0">
              <a:buNone/>
              <a:defRPr sz="4484" b="1"/>
            </a:lvl2pPr>
            <a:lvl3pPr marL="2025075" indent="0">
              <a:buNone/>
              <a:defRPr sz="3937" b="1"/>
            </a:lvl3pPr>
            <a:lvl4pPr marL="3037613" indent="0">
              <a:buNone/>
              <a:defRPr sz="3500" b="1"/>
            </a:lvl4pPr>
            <a:lvl5pPr marL="4050151" indent="0">
              <a:buNone/>
              <a:defRPr sz="3500" b="1"/>
            </a:lvl5pPr>
            <a:lvl6pPr marL="5062689" indent="0">
              <a:buNone/>
              <a:defRPr sz="3500" b="1"/>
            </a:lvl6pPr>
            <a:lvl7pPr marL="6075226" indent="0">
              <a:buNone/>
              <a:defRPr sz="3500" b="1"/>
            </a:lvl7pPr>
            <a:lvl8pPr marL="7087764" indent="0">
              <a:buNone/>
              <a:defRPr sz="3500" b="1"/>
            </a:lvl8pPr>
            <a:lvl9pPr marL="81003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5EF8-EB08-411F-AABF-4E20C886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5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CFBB7-1F74-48E1-863E-D50BA3BF0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0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8B7B-2031-41F9-B3F1-77EF40794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6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6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5E5C4-D275-4C49-AED6-250ADD1AC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8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538" indent="0">
              <a:buNone/>
              <a:defRPr sz="6234"/>
            </a:lvl2pPr>
            <a:lvl3pPr marL="2025075" indent="0">
              <a:buNone/>
              <a:defRPr sz="5359"/>
            </a:lvl3pPr>
            <a:lvl4pPr marL="3037613" indent="0">
              <a:buNone/>
              <a:defRPr sz="4484"/>
            </a:lvl4pPr>
            <a:lvl5pPr marL="4050151" indent="0">
              <a:buNone/>
              <a:defRPr sz="4484"/>
            </a:lvl5pPr>
            <a:lvl6pPr marL="5062689" indent="0">
              <a:buNone/>
              <a:defRPr sz="4484"/>
            </a:lvl6pPr>
            <a:lvl7pPr marL="6075226" indent="0">
              <a:buNone/>
              <a:defRPr sz="4484"/>
            </a:lvl7pPr>
            <a:lvl8pPr marL="7087764" indent="0">
              <a:buNone/>
              <a:defRPr sz="4484"/>
            </a:lvl8pPr>
            <a:lvl9pPr marL="81003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538" indent="0">
              <a:buNone/>
              <a:defRPr sz="2625"/>
            </a:lvl2pPr>
            <a:lvl3pPr marL="2025075" indent="0">
              <a:buNone/>
              <a:defRPr sz="2187"/>
            </a:lvl3pPr>
            <a:lvl4pPr marL="3037613" indent="0">
              <a:buNone/>
              <a:defRPr sz="1968"/>
            </a:lvl4pPr>
            <a:lvl5pPr marL="4050151" indent="0">
              <a:buNone/>
              <a:defRPr sz="1968"/>
            </a:lvl5pPr>
            <a:lvl6pPr marL="5062689" indent="0">
              <a:buNone/>
              <a:defRPr sz="1968"/>
            </a:lvl6pPr>
            <a:lvl7pPr marL="6075226" indent="0">
              <a:buNone/>
              <a:defRPr sz="1968"/>
            </a:lvl7pPr>
            <a:lvl8pPr marL="7087764" indent="0">
              <a:buNone/>
              <a:defRPr sz="1968"/>
            </a:lvl8pPr>
            <a:lvl9pPr marL="81003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C10A0-123D-4802-8F10-B9DAC5AAD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2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5DFB90-337A-4831-8F4F-7F8D32667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53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50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61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501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403" indent="-759403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374" indent="-632836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344" indent="-506269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882" indent="-506269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420" indent="-506269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957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495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4033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571" indent="-506269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defTabSz="20250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280378" y="2487647"/>
            <a:ext cx="22838996" cy="7670827"/>
          </a:xfrm>
        </p:spPr>
        <p:txBody>
          <a:bodyPr/>
          <a:lstStyle/>
          <a:p>
            <a:pPr eaLnBrk="1" hangingPunct="1">
              <a:defRPr/>
            </a:pPr>
            <a:r>
              <a:rPr lang="mt-MT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 mit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Tieni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Ittra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</a:t>
            </a:r>
            <a:b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Pawl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Appostlu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b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</a:b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Timotju</a:t>
            </a:r>
            <a:br>
              <a:rPr lang="mt-MT" sz="13342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mt-MT" sz="100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  <a:t>2 Tim 3,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  <a:t>10</a:t>
            </a:r>
            <a:r>
              <a:rPr lang="mt-MT" sz="100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  <a:t>-17</a:t>
            </a:r>
            <a:br>
              <a:rPr lang="en-GB" sz="10000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Arial" pitchFamily="34" charset="0"/>
              </a:rPr>
            </a:br>
            <a:endParaRPr lang="en-US" sz="10000" i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3445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620581" y="3564258"/>
            <a:ext cx="20412353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Il-Kelma tal-Mulej</a:t>
            </a:r>
            <a:br>
              <a:rPr lang="mt-MT" sz="155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</a:b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charset="0"/>
              </a:rPr>
              <a:t>R/. Irroddu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09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1881" y="4571802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Sliem bil-kotra għal min iħobb il-liġi tiegħek</a:t>
            </a:r>
          </a:p>
        </p:txBody>
      </p:sp>
      <p:sp>
        <p:nvSpPr>
          <p:cNvPr id="2" name="Rectangle 1"/>
          <p:cNvSpPr/>
          <p:nvPr/>
        </p:nvSpPr>
        <p:spPr>
          <a:xfrm>
            <a:off x="911881" y="472902"/>
            <a:ext cx="16698802" cy="24776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Salm</a:t>
            </a:r>
            <a:r>
              <a:rPr lang="sv-SE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sv-SE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Responsorjali</a:t>
            </a:r>
            <a:endParaRPr lang="en-US" sz="15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4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178473" y="1187426"/>
            <a:ext cx="21042803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afna li jagħmlu għalija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jħabbtuni;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 jien ma nitbigħedx mill-preċetti tiegħek.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94619" y="235378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s-sewwa tiegħek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il-qofol ta’ kelmtek;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 dejjem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id-digrieti tal-ġustizzja tiegħek.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61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622681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Sliem bil-kotra għal min iħobb il-liġi tiegħek</a:t>
            </a:r>
          </a:p>
        </p:txBody>
      </p:sp>
    </p:spTree>
    <p:extLst>
      <p:ext uri="{BB962C8B-B14F-4D97-AF65-F5344CB8AC3E}">
        <p14:creationId xmlns:p14="http://schemas.microsoft.com/office/powerpoint/2010/main" val="3239495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906865" y="1992084"/>
            <a:ext cx="21586023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Il-kbarat għal xejn b’xejn jagħmlu għalija,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 minn kelmtek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tibża’ qalbi. </a:t>
            </a:r>
          </a:p>
        </p:txBody>
      </p:sp>
    </p:spTree>
    <p:extLst>
      <p:ext uri="{BB962C8B-B14F-4D97-AF65-F5344CB8AC3E}">
        <p14:creationId xmlns:p14="http://schemas.microsoft.com/office/powerpoint/2010/main" val="3463816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906863" y="179314"/>
            <a:ext cx="21586023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Sliem bil-kotra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 min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iħobb il-liġi tiegħek;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 hemm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ebda tfixkil għalihom.</a:t>
            </a:r>
          </a:p>
        </p:txBody>
      </p:sp>
    </p:spTree>
    <p:extLst>
      <p:ext uri="{BB962C8B-B14F-4D97-AF65-F5344CB8AC3E}">
        <p14:creationId xmlns:p14="http://schemas.microsoft.com/office/powerpoint/2010/main" val="576848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8890" y="3543937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Sliem bil-kotra għal min iħobb il-liġi tiegħek</a:t>
            </a:r>
          </a:p>
        </p:txBody>
      </p:sp>
    </p:spTree>
    <p:extLst>
      <p:ext uri="{BB962C8B-B14F-4D97-AF65-F5344CB8AC3E}">
        <p14:creationId xmlns:p14="http://schemas.microsoft.com/office/powerpoint/2010/main" val="115589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990531" y="179314"/>
            <a:ext cx="2158255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istenna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s-salvazzjoni tiegħek,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nħares il-kmandamenti tiegħek.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0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80377" y="1259434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nħares il-preċetti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l-kmandamenti tiegħek; quddiem għajnejk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l-imġiba tiegħi kollha.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3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78595" y="289855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Għażiż, inti mxejt warajja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fit-tagħlim tiegħi, fl-imġiba tiegħi, fil-pjan u t-twemmin tiegħi; fis-sabar, fl-imħabba u</a:t>
            </a:r>
            <a:r>
              <a:rPr lang="en-GB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fil-perseveranza tiegħi;  </a:t>
            </a:r>
          </a:p>
        </p:txBody>
      </p:sp>
    </p:spTree>
    <p:extLst>
      <p:ext uri="{BB962C8B-B14F-4D97-AF65-F5344CB8AC3E}">
        <p14:creationId xmlns:p14="http://schemas.microsoft.com/office/powerpoint/2010/main" val="3828795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6863" y="3386448"/>
            <a:ext cx="21697047" cy="4975014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sv-SE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Sliem bil-kotra għal min iħobb il-liġi tiegħek</a:t>
            </a:r>
          </a:p>
        </p:txBody>
      </p:sp>
    </p:spTree>
    <p:extLst>
      <p:ext uri="{BB962C8B-B14F-4D97-AF65-F5344CB8AC3E}">
        <p14:creationId xmlns:p14="http://schemas.microsoft.com/office/powerpoint/2010/main" val="1966255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5171160"/>
            <a:ext cx="23399749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2268467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22611" y="179314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ekk xi ħadd iħobbni,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iħares kelmti,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jgħid </a:t>
            </a:r>
            <a:r>
              <a:rPr 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il-Mulej,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charset="0"/>
              </a:rPr>
              <a:t>u Missieri jħobbu, u aħna niġu għandu.</a:t>
            </a:r>
            <a:endParaRPr lang="sv-SE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840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66061" y="1691482"/>
            <a:ext cx="22751765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Qari mill-Evan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latin typeface="Times New Roman" panose="02020603050405020304" pitchFamily="18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00CC"/>
                </a:solidFill>
                <a:latin typeface="Times New Roman" panose="02020603050405020304" pitchFamily="18" charset="0"/>
                <a:cs typeface="Arial" pitchFamily="34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latin typeface="Times New Roman" panose="02020603050405020304" pitchFamily="18" charset="0"/>
                <a:cs typeface="Arial" pitchFamily="34" charset="0"/>
              </a:rPr>
              <a:t>Mark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00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Mk </a:t>
            </a:r>
            <a:r>
              <a:rPr lang="mt-MT" sz="100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12</a:t>
            </a:r>
            <a:r>
              <a:rPr lang="en-GB" sz="100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35</a:t>
            </a:r>
            <a:r>
              <a:rPr lang="en-GB" sz="100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37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pitchFamily="34" charset="0"/>
              </a:rPr>
              <a:t>Mulej</a:t>
            </a:r>
            <a:endParaRPr lang="en-GB" sz="15500" b="1" i="1" dirty="0">
              <a:solidFill>
                <a:srgbClr val="C00000"/>
              </a:solidFill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342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F’dak iż-żmien, hu u jgħallem fit-tempju, Ġesù qabad u qal: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“Din kif inhi li l-kittieba jgħidu li l-Messija huwa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998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466627" y="436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bin David?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David stess, imnebbaħ</a:t>
            </a:r>
            <a:endParaRPr lang="mt-MT" sz="155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mill-Ispirtu s-Santu, qal: ‘Il-Mulej qal lil Sidi: Oqgħod fuq il-lemin tiegħi, </a:t>
            </a:r>
          </a:p>
        </p:txBody>
      </p:sp>
    </p:spTree>
    <p:extLst>
      <p:ext uri="{BB962C8B-B14F-4D97-AF65-F5344CB8AC3E}">
        <p14:creationId xmlns:p14="http://schemas.microsoft.com/office/powerpoint/2010/main" val="3880032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347086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 ma nkun qegħedt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l-għedewwa tiegħek taħt riġlejk.’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Jekk David stess sejjaħlu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Sidu, mela kif inhu ibnu?”</a:t>
            </a:r>
          </a:p>
        </p:txBody>
      </p:sp>
    </p:spTree>
    <p:extLst>
      <p:ext uri="{BB962C8B-B14F-4D97-AF65-F5344CB8AC3E}">
        <p14:creationId xmlns:p14="http://schemas.microsoft.com/office/powerpoint/2010/main" val="2249835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22611" y="347086"/>
            <a:ext cx="22610512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U dik il-kotra kbira ta’ nies qagħdet tisimgħu bil-qalb kollha.</a:t>
            </a:r>
          </a:p>
        </p:txBody>
      </p:sp>
    </p:spTree>
    <p:extLst>
      <p:ext uri="{BB962C8B-B14F-4D97-AF65-F5344CB8AC3E}">
        <p14:creationId xmlns:p14="http://schemas.microsoft.com/office/powerpoint/2010/main" val="3617766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8" y="3800491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97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764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50603" y="181829"/>
            <a:ext cx="22826535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fil-persekuzzjonijiet u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t-tbatijiet li ġew fuqi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f’Antijokja, f’Ikonju u f’Listra.</a:t>
            </a:r>
            <a:endParaRPr lang="en-GB" alt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X’persekuzzjonijiet </a:t>
            </a:r>
          </a:p>
        </p:txBody>
      </p:sp>
    </p:spTree>
    <p:extLst>
      <p:ext uri="{BB962C8B-B14F-4D97-AF65-F5344CB8AC3E}">
        <p14:creationId xmlns:p14="http://schemas.microsoft.com/office/powerpoint/2010/main" val="386559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78595" y="217847"/>
            <a:ext cx="2297055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għaddejt minnhom! Iżda ħelisni l-Mulej minnhom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kollha! U dawk li jridu jgħixu ħajja tajba fi Kristu</a:t>
            </a:r>
            <a:r>
              <a:rPr lang="en-GB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Ġesù lkoll jgħaddu </a:t>
            </a:r>
            <a:endParaRPr lang="en-GB" alt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9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78595" y="217847"/>
            <a:ext cx="2304256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mill-persekuzzjoni. Imma </a:t>
            </a:r>
            <a:endParaRPr lang="en-GB" alt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n-nies il-ħżiena u l-uċuħ b’oħra jmorru mill-ħażin għall-agħar, iqarrqu u</a:t>
            </a:r>
            <a:r>
              <a:rPr lang="en-GB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jitqarrqu.</a:t>
            </a:r>
          </a:p>
        </p:txBody>
      </p:sp>
    </p:spTree>
    <p:extLst>
      <p:ext uri="{BB962C8B-B14F-4D97-AF65-F5344CB8AC3E}">
        <p14:creationId xmlns:p14="http://schemas.microsoft.com/office/powerpoint/2010/main" val="134272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22611" y="289855"/>
            <a:ext cx="22826536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Imma int ibqa’ miexi f’dak li tgħallimt u emmint </a:t>
            </a:r>
            <a:endParaRPr lang="en-GB" altLang="en-US" sz="155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bis-sħiħ, għax taf mingħand min tgħallimtu, u għax sa</a:t>
            </a:r>
            <a:r>
              <a:rPr lang="en-GB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minn żgħoritek sirt midħla</a:t>
            </a:r>
          </a:p>
        </p:txBody>
      </p:sp>
    </p:spTree>
    <p:extLst>
      <p:ext uri="{BB962C8B-B14F-4D97-AF65-F5344CB8AC3E}">
        <p14:creationId xmlns:p14="http://schemas.microsoft.com/office/powerpoint/2010/main" val="102982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286607" y="1187426"/>
            <a:ext cx="2282653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spc="-300" dirty="0">
                <a:solidFill>
                  <a:srgbClr val="000000"/>
                </a:solidFill>
                <a:latin typeface="Times New Roman" panose="02020603050405020304" pitchFamily="18" charset="0"/>
              </a:rPr>
              <a:t>tal-Kotba Mqaddsa, li jistgħu </a:t>
            </a: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jagħtuk l-għerf li jwassal għas-salvazzjoni permezz tal-fidi fi Kristu Ġesù.</a:t>
            </a:r>
          </a:p>
        </p:txBody>
      </p:sp>
    </p:spTree>
    <p:extLst>
      <p:ext uri="{BB962C8B-B14F-4D97-AF65-F5344CB8AC3E}">
        <p14:creationId xmlns:p14="http://schemas.microsoft.com/office/powerpoint/2010/main" val="235528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50603" y="79180"/>
            <a:ext cx="2289854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L-Iskrittura kollha hija mnebbħa minn Alla, u tiswa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biex wieħed jgħallem, iċanfar, iwiddeb u jrawwem fis-sewwa, biex hekk </a:t>
            </a:r>
          </a:p>
        </p:txBody>
      </p:sp>
    </p:spTree>
    <p:extLst>
      <p:ext uri="{BB962C8B-B14F-4D97-AF65-F5344CB8AC3E}">
        <p14:creationId xmlns:p14="http://schemas.microsoft.com/office/powerpoint/2010/main" val="173310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50603" y="2267546"/>
            <a:ext cx="22898544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altLang="en-US" sz="15500" dirty="0">
                <a:solidFill>
                  <a:srgbClr val="000000"/>
                </a:solidFill>
                <a:latin typeface="Times New Roman" panose="02020603050405020304" pitchFamily="18" charset="0"/>
              </a:rPr>
              <a:t>il-bniedem ta’ Alla jkun perfett, imħejji għal kull ħidma tajba.</a:t>
            </a:r>
          </a:p>
        </p:txBody>
      </p:sp>
    </p:spTree>
    <p:extLst>
      <p:ext uri="{BB962C8B-B14F-4D97-AF65-F5344CB8AC3E}">
        <p14:creationId xmlns:p14="http://schemas.microsoft.com/office/powerpoint/2010/main" val="2415442028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434</Words>
  <Application>Microsoft Office PowerPoint</Application>
  <PresentationFormat>Custom</PresentationFormat>
  <Paragraphs>70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3_Default Design</vt:lpstr>
      <vt:lpstr>Qari mit-Tieni Ittra ta’  San Pawl Appostlu  lil Timotju 2 Tim 3, 10-17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L-Ewwel Ġimgħa</dc:title>
  <dc:creator>Alfred Caruana</dc:creator>
  <cp:lastModifiedBy>Alfred Caruan a</cp:lastModifiedBy>
  <cp:revision>96</cp:revision>
  <dcterms:created xsi:type="dcterms:W3CDTF">2012-07-19T16:49:39Z</dcterms:created>
  <dcterms:modified xsi:type="dcterms:W3CDTF">2024-01-26T07:10:29Z</dcterms:modified>
</cp:coreProperties>
</file>