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75" r:id="rId2"/>
    <p:sldMasterId id="2147483687" r:id="rId3"/>
  </p:sldMasterIdLst>
  <p:notesMasterIdLst>
    <p:notesMasterId r:id="rId65"/>
  </p:notesMasterIdLst>
  <p:sldIdLst>
    <p:sldId id="1093" r:id="rId4"/>
    <p:sldId id="1189" r:id="rId5"/>
    <p:sldId id="1094" r:id="rId6"/>
    <p:sldId id="1095" r:id="rId7"/>
    <p:sldId id="1096" r:id="rId8"/>
    <p:sldId id="1097" r:id="rId9"/>
    <p:sldId id="1098" r:id="rId10"/>
    <p:sldId id="1099" r:id="rId11"/>
    <p:sldId id="1100" r:id="rId12"/>
    <p:sldId id="274" r:id="rId13"/>
    <p:sldId id="631" r:id="rId14"/>
    <p:sldId id="1168" r:id="rId15"/>
    <p:sldId id="1169" r:id="rId16"/>
    <p:sldId id="1170" r:id="rId17"/>
    <p:sldId id="1171" r:id="rId18"/>
    <p:sldId id="283" r:id="rId19"/>
    <p:sldId id="284" r:id="rId20"/>
    <p:sldId id="285" r:id="rId21"/>
    <p:sldId id="1172" r:id="rId22"/>
    <p:sldId id="422" r:id="rId23"/>
    <p:sldId id="289" r:id="rId24"/>
    <p:sldId id="1173" r:id="rId25"/>
    <p:sldId id="600" r:id="rId26"/>
    <p:sldId id="292" r:id="rId27"/>
    <p:sldId id="1174" r:id="rId28"/>
    <p:sldId id="601" r:id="rId29"/>
    <p:sldId id="294" r:id="rId30"/>
    <p:sldId id="513" r:id="rId31"/>
    <p:sldId id="1175" r:id="rId32"/>
    <p:sldId id="1176" r:id="rId33"/>
    <p:sldId id="1177" r:id="rId34"/>
    <p:sldId id="1178" r:id="rId35"/>
    <p:sldId id="1179" r:id="rId36"/>
    <p:sldId id="1180" r:id="rId37"/>
    <p:sldId id="303" r:id="rId38"/>
    <p:sldId id="1089" r:id="rId39"/>
    <p:sldId id="484" r:id="rId40"/>
    <p:sldId id="607" r:id="rId41"/>
    <p:sldId id="305" r:id="rId42"/>
    <p:sldId id="306" r:id="rId43"/>
    <p:sldId id="1181" r:id="rId44"/>
    <p:sldId id="1182" r:id="rId45"/>
    <p:sldId id="1183" r:id="rId46"/>
    <p:sldId id="1184" r:id="rId47"/>
    <p:sldId id="1185" r:id="rId48"/>
    <p:sldId id="1186" r:id="rId49"/>
    <p:sldId id="1187" r:id="rId50"/>
    <p:sldId id="1188" r:id="rId51"/>
    <p:sldId id="317" r:id="rId52"/>
    <p:sldId id="654" r:id="rId53"/>
    <p:sldId id="1118" r:id="rId54"/>
    <p:sldId id="1119" r:id="rId55"/>
    <p:sldId id="1120" r:id="rId56"/>
    <p:sldId id="1121" r:id="rId57"/>
    <p:sldId id="1122" r:id="rId58"/>
    <p:sldId id="1123" r:id="rId59"/>
    <p:sldId id="1124" r:id="rId60"/>
    <p:sldId id="1125" r:id="rId61"/>
    <p:sldId id="1126" r:id="rId62"/>
    <p:sldId id="1127" r:id="rId63"/>
    <p:sldId id="1128" r:id="rId64"/>
  </p:sldIdLst>
  <p:sldSz cx="23399750" cy="126015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CEB797A7-15C4-4576-BC2B-187E04DE17E9}">
          <p14:sldIdLst>
            <p14:sldId id="1093"/>
            <p14:sldId id="1189"/>
            <p14:sldId id="1094"/>
            <p14:sldId id="1095"/>
            <p14:sldId id="1096"/>
            <p14:sldId id="1097"/>
            <p14:sldId id="1098"/>
            <p14:sldId id="1099"/>
            <p14:sldId id="1100"/>
            <p14:sldId id="274"/>
            <p14:sldId id="631"/>
            <p14:sldId id="1168"/>
            <p14:sldId id="1169"/>
            <p14:sldId id="1170"/>
            <p14:sldId id="1171"/>
            <p14:sldId id="283"/>
            <p14:sldId id="284"/>
            <p14:sldId id="285"/>
            <p14:sldId id="1172"/>
            <p14:sldId id="422"/>
            <p14:sldId id="289"/>
            <p14:sldId id="1173"/>
            <p14:sldId id="600"/>
            <p14:sldId id="292"/>
            <p14:sldId id="1174"/>
            <p14:sldId id="601"/>
            <p14:sldId id="294"/>
            <p14:sldId id="513"/>
            <p14:sldId id="1175"/>
            <p14:sldId id="1176"/>
            <p14:sldId id="1177"/>
            <p14:sldId id="1178"/>
            <p14:sldId id="1179"/>
            <p14:sldId id="1180"/>
            <p14:sldId id="303"/>
            <p14:sldId id="1089"/>
            <p14:sldId id="484"/>
            <p14:sldId id="607"/>
            <p14:sldId id="305"/>
          </p14:sldIdLst>
        </p14:section>
        <p14:section name="Untitled Section" id="{A7372133-3D96-438C-94DB-A38819A54C2C}">
          <p14:sldIdLst>
            <p14:sldId id="306"/>
            <p14:sldId id="1181"/>
            <p14:sldId id="1182"/>
            <p14:sldId id="1183"/>
            <p14:sldId id="1184"/>
            <p14:sldId id="1185"/>
            <p14:sldId id="1186"/>
            <p14:sldId id="1187"/>
            <p14:sldId id="1188"/>
            <p14:sldId id="317"/>
            <p14:sldId id="654"/>
            <p14:sldId id="1118"/>
            <p14:sldId id="1119"/>
            <p14:sldId id="1120"/>
            <p14:sldId id="1121"/>
            <p14:sldId id="1122"/>
            <p14:sldId id="1123"/>
            <p14:sldId id="1124"/>
            <p14:sldId id="1125"/>
            <p14:sldId id="1126"/>
            <p14:sldId id="1127"/>
            <p14:sldId id="11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orient="horz" pos="3969" userDrawn="1">
          <p15:clr>
            <a:srgbClr val="A4A3A4"/>
          </p15:clr>
        </p15:guide>
        <p15:guide id="4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A3"/>
    <a:srgbClr val="CC9900"/>
    <a:srgbClr val="CCFF66"/>
    <a:srgbClr val="E1FFE1"/>
    <a:srgbClr val="CCFFCC"/>
    <a:srgbClr val="FFFFFF"/>
    <a:srgbClr val="FFEEB9"/>
    <a:srgbClr val="381850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2" autoAdjust="0"/>
    <p:restoredTop sz="94660"/>
  </p:normalViewPr>
  <p:slideViewPr>
    <p:cSldViewPr snapToGrid="0">
      <p:cViewPr varScale="1">
        <p:scale>
          <a:sx n="36" d="100"/>
          <a:sy n="36" d="100"/>
        </p:scale>
        <p:origin x="24" y="768"/>
      </p:cViewPr>
      <p:guideLst>
        <p:guide orient="horz" pos="2160"/>
        <p:guide pos="3120"/>
        <p:guide orient="horz" pos="3969"/>
        <p:guide pos="7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presProps" Target="pres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viewProps" Target="view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09455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2057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43F22A-2CEE-4B84-A7D5-6093CEBE0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20570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66979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20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2836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83253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23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2836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37091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26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28362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88508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53127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84310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87777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17873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73483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7558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77036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61031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91636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517150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004151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291325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48231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Shape 4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901178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6A14CD-246F-4A1C-9680-06011F50A20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37346918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28961503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9465795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B48A6-23EC-4107-B2ED-FFB77AA970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58202158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4603830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79563161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15915919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67607262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6404119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009823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520345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181912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4219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1010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21059775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 userDrawn="1">
          <p15:clr>
            <a:srgbClr val="FBAE40"/>
          </p15:clr>
        </p15:guide>
        <p15:guide id="2" pos="737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658"/>
            <a:ext cx="19889788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3"/>
            <a:ext cx="16379825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40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80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2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60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40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880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2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15/01/2024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8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4" y="3914659"/>
            <a:ext cx="19889789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1036217" indent="0" algn="ctr">
              <a:buNone/>
              <a:defRPr/>
            </a:lvl2pPr>
            <a:lvl3pPr marL="2072439" indent="0" algn="ctr">
              <a:buNone/>
              <a:defRPr/>
            </a:lvl3pPr>
            <a:lvl4pPr marL="3108656" indent="0" algn="ctr">
              <a:buNone/>
              <a:defRPr/>
            </a:lvl4pPr>
            <a:lvl5pPr marL="4144879" indent="0" algn="ctr">
              <a:buNone/>
              <a:defRPr/>
            </a:lvl5pPr>
            <a:lvl6pPr marL="5181096" indent="0" algn="ctr">
              <a:buNone/>
              <a:defRPr/>
            </a:lvl6pPr>
            <a:lvl7pPr marL="6217319" indent="0" algn="ctr">
              <a:buNone/>
              <a:defRPr/>
            </a:lvl7pPr>
            <a:lvl8pPr marL="7253536" indent="0" algn="ctr">
              <a:buNone/>
              <a:defRPr/>
            </a:lvl8pPr>
            <a:lvl9pPr marL="828975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F6C30721-3B44-4468-89D7-C068872F31EE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96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294D5936-0DD8-47C6-A480-1953A400C580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191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 userDrawn="1">
          <p15:clr>
            <a:srgbClr val="FBAE40"/>
          </p15:clr>
        </p15:guide>
        <p15:guide id="2" pos="737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7680"/>
            <a:ext cx="19889789" cy="2502812"/>
          </a:xfrm>
        </p:spPr>
        <p:txBody>
          <a:bodyPr anchor="t"/>
          <a:lstStyle>
            <a:lvl1pPr algn="l">
              <a:defRPr sz="9077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1099"/>
            <a:ext cx="19889789" cy="2756593"/>
          </a:xfrm>
        </p:spPr>
        <p:txBody>
          <a:bodyPr anchor="b"/>
          <a:lstStyle>
            <a:lvl1pPr marL="0" indent="0">
              <a:buNone/>
              <a:defRPr sz="4482"/>
            </a:lvl1pPr>
            <a:lvl2pPr marL="1036217" indent="0">
              <a:buNone/>
              <a:defRPr sz="4034"/>
            </a:lvl2pPr>
            <a:lvl3pPr marL="2072439" indent="0">
              <a:buNone/>
              <a:defRPr sz="3585"/>
            </a:lvl3pPr>
            <a:lvl4pPr marL="3108656" indent="0">
              <a:buNone/>
              <a:defRPr sz="3137"/>
            </a:lvl4pPr>
            <a:lvl5pPr marL="4144879" indent="0">
              <a:buNone/>
              <a:defRPr sz="3137"/>
            </a:lvl5pPr>
            <a:lvl6pPr marL="5181096" indent="0">
              <a:buNone/>
              <a:defRPr sz="3137"/>
            </a:lvl6pPr>
            <a:lvl7pPr marL="6217319" indent="0">
              <a:buNone/>
              <a:defRPr sz="3137"/>
            </a:lvl7pPr>
            <a:lvl8pPr marL="7253536" indent="0">
              <a:buNone/>
              <a:defRPr sz="3137"/>
            </a:lvl8pPr>
            <a:lvl9pPr marL="8289756" indent="0">
              <a:buNone/>
              <a:defRPr sz="31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398CAFBD-092D-4FFD-8FDA-3509A6F419C8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321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70"/>
            <a:ext cx="10334890" cy="8316457"/>
          </a:xfrm>
        </p:spPr>
        <p:txBody>
          <a:bodyPr/>
          <a:lstStyle>
            <a:lvl1pPr>
              <a:defRPr sz="6388"/>
            </a:lvl1pPr>
            <a:lvl2pPr>
              <a:defRPr sz="5492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85" y="2940370"/>
            <a:ext cx="10334890" cy="8316457"/>
          </a:xfrm>
        </p:spPr>
        <p:txBody>
          <a:bodyPr/>
          <a:lstStyle>
            <a:lvl1pPr>
              <a:defRPr sz="6388"/>
            </a:lvl1pPr>
            <a:lvl2pPr>
              <a:defRPr sz="5492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F7659F41-4226-49F2-9D27-9D9AFB70F1DF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86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99" y="2820782"/>
            <a:ext cx="10338953" cy="1175562"/>
          </a:xfrm>
        </p:spPr>
        <p:txBody>
          <a:bodyPr anchor="b"/>
          <a:lstStyle>
            <a:lvl1pPr marL="0" indent="0">
              <a:buNone/>
              <a:defRPr sz="5492" b="1"/>
            </a:lvl1pPr>
            <a:lvl2pPr marL="1036217" indent="0">
              <a:buNone/>
              <a:defRPr sz="4482" b="1"/>
            </a:lvl2pPr>
            <a:lvl3pPr marL="2072439" indent="0">
              <a:buNone/>
              <a:defRPr sz="4034" b="1"/>
            </a:lvl3pPr>
            <a:lvl4pPr marL="3108656" indent="0">
              <a:buNone/>
              <a:defRPr sz="3585" b="1"/>
            </a:lvl4pPr>
            <a:lvl5pPr marL="4144879" indent="0">
              <a:buNone/>
              <a:defRPr sz="3585" b="1"/>
            </a:lvl5pPr>
            <a:lvl6pPr marL="5181096" indent="0">
              <a:buNone/>
              <a:defRPr sz="3585" b="1"/>
            </a:lvl6pPr>
            <a:lvl7pPr marL="6217319" indent="0">
              <a:buNone/>
              <a:defRPr sz="3585" b="1"/>
            </a:lvl7pPr>
            <a:lvl8pPr marL="7253536" indent="0">
              <a:buNone/>
              <a:defRPr sz="3585" b="1"/>
            </a:lvl8pPr>
            <a:lvl9pPr marL="8289756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99" y="3996332"/>
            <a:ext cx="10338953" cy="7260492"/>
          </a:xfrm>
        </p:spPr>
        <p:txBody>
          <a:bodyPr/>
          <a:lstStyle>
            <a:lvl1pPr>
              <a:defRPr sz="5492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63" y="2820782"/>
            <a:ext cx="10343013" cy="1175562"/>
          </a:xfrm>
        </p:spPr>
        <p:txBody>
          <a:bodyPr anchor="b"/>
          <a:lstStyle>
            <a:lvl1pPr marL="0" indent="0">
              <a:buNone/>
              <a:defRPr sz="5492" b="1"/>
            </a:lvl1pPr>
            <a:lvl2pPr marL="1036217" indent="0">
              <a:buNone/>
              <a:defRPr sz="4482" b="1"/>
            </a:lvl2pPr>
            <a:lvl3pPr marL="2072439" indent="0">
              <a:buNone/>
              <a:defRPr sz="4034" b="1"/>
            </a:lvl3pPr>
            <a:lvl4pPr marL="3108656" indent="0">
              <a:buNone/>
              <a:defRPr sz="3585" b="1"/>
            </a:lvl4pPr>
            <a:lvl5pPr marL="4144879" indent="0">
              <a:buNone/>
              <a:defRPr sz="3585" b="1"/>
            </a:lvl5pPr>
            <a:lvl6pPr marL="5181096" indent="0">
              <a:buNone/>
              <a:defRPr sz="3585" b="1"/>
            </a:lvl6pPr>
            <a:lvl7pPr marL="6217319" indent="0">
              <a:buNone/>
              <a:defRPr sz="3585" b="1"/>
            </a:lvl7pPr>
            <a:lvl8pPr marL="7253536" indent="0">
              <a:buNone/>
              <a:defRPr sz="3585" b="1"/>
            </a:lvl8pPr>
            <a:lvl9pPr marL="8289756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63" y="3996332"/>
            <a:ext cx="10343013" cy="7260492"/>
          </a:xfrm>
        </p:spPr>
        <p:txBody>
          <a:bodyPr/>
          <a:lstStyle>
            <a:lvl1pPr>
              <a:defRPr sz="5492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B8B92201-9F4E-4818-B337-E97608A19B8A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084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D5506D70-1C2E-4731-A269-CA197BC64F40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843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6797642A-B5AA-47A5-8412-4E096B1C9FDF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63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741"/>
            <a:ext cx="7698357" cy="2135267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732"/>
            <a:ext cx="13081110" cy="10755095"/>
          </a:xfrm>
        </p:spPr>
        <p:txBody>
          <a:bodyPr/>
          <a:lstStyle>
            <a:lvl1pPr>
              <a:defRPr sz="7285"/>
            </a:lvl1pPr>
            <a:lvl2pPr>
              <a:defRPr sz="6388"/>
            </a:lvl2pPr>
            <a:lvl3pPr>
              <a:defRPr sz="5492"/>
            </a:lvl3pPr>
            <a:lvl4pPr>
              <a:defRPr sz="4482"/>
            </a:lvl4pPr>
            <a:lvl5pPr>
              <a:defRPr sz="4482"/>
            </a:lvl5pPr>
            <a:lvl6pPr>
              <a:defRPr sz="4482"/>
            </a:lvl6pPr>
            <a:lvl7pPr>
              <a:defRPr sz="4482"/>
            </a:lvl7pPr>
            <a:lvl8pPr>
              <a:defRPr sz="4482"/>
            </a:lvl8pPr>
            <a:lvl9pPr>
              <a:defRPr sz="44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998"/>
            <a:ext cx="7698357" cy="8619828"/>
          </a:xfrm>
        </p:spPr>
        <p:txBody>
          <a:bodyPr/>
          <a:lstStyle>
            <a:lvl1pPr marL="0" indent="0">
              <a:buNone/>
              <a:defRPr sz="3137"/>
            </a:lvl1pPr>
            <a:lvl2pPr marL="1036217" indent="0">
              <a:buNone/>
              <a:defRPr sz="2690"/>
            </a:lvl2pPr>
            <a:lvl3pPr marL="2072439" indent="0">
              <a:buNone/>
              <a:defRPr sz="2241"/>
            </a:lvl3pPr>
            <a:lvl4pPr marL="3108656" indent="0">
              <a:buNone/>
              <a:defRPr sz="2017"/>
            </a:lvl4pPr>
            <a:lvl5pPr marL="4144879" indent="0">
              <a:buNone/>
              <a:defRPr sz="2017"/>
            </a:lvl5pPr>
            <a:lvl6pPr marL="5181096" indent="0">
              <a:buNone/>
              <a:defRPr sz="2017"/>
            </a:lvl6pPr>
            <a:lvl7pPr marL="6217319" indent="0">
              <a:buNone/>
              <a:defRPr sz="2017"/>
            </a:lvl7pPr>
            <a:lvl8pPr marL="7253536" indent="0">
              <a:buNone/>
              <a:defRPr sz="2017"/>
            </a:lvl8pPr>
            <a:lvl9pPr marL="8289756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BEEE8AD3-22D1-4005-93E3-272AB6D9A0DB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251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28" y="8821104"/>
            <a:ext cx="14039850" cy="1041381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28" y="1125987"/>
            <a:ext cx="14039850" cy="7560945"/>
          </a:xfrm>
        </p:spPr>
        <p:txBody>
          <a:bodyPr/>
          <a:lstStyle>
            <a:lvl1pPr marL="0" indent="0">
              <a:buNone/>
              <a:defRPr sz="7285"/>
            </a:lvl1pPr>
            <a:lvl2pPr marL="1036217" indent="0">
              <a:buNone/>
              <a:defRPr sz="6388"/>
            </a:lvl2pPr>
            <a:lvl3pPr marL="2072439" indent="0">
              <a:buNone/>
              <a:defRPr sz="5492"/>
            </a:lvl3pPr>
            <a:lvl4pPr marL="3108656" indent="0">
              <a:buNone/>
              <a:defRPr sz="4482"/>
            </a:lvl4pPr>
            <a:lvl5pPr marL="4144879" indent="0">
              <a:buNone/>
              <a:defRPr sz="4482"/>
            </a:lvl5pPr>
            <a:lvl6pPr marL="5181096" indent="0">
              <a:buNone/>
              <a:defRPr sz="4482"/>
            </a:lvl6pPr>
            <a:lvl7pPr marL="6217319" indent="0">
              <a:buNone/>
              <a:defRPr sz="4482"/>
            </a:lvl7pPr>
            <a:lvl8pPr marL="7253536" indent="0">
              <a:buNone/>
              <a:defRPr sz="4482"/>
            </a:lvl8pPr>
            <a:lvl9pPr marL="8289756" indent="0">
              <a:buNone/>
              <a:defRPr sz="4482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28" y="9862495"/>
            <a:ext cx="14039850" cy="1478934"/>
          </a:xfrm>
        </p:spPr>
        <p:txBody>
          <a:bodyPr/>
          <a:lstStyle>
            <a:lvl1pPr marL="0" indent="0">
              <a:buNone/>
              <a:defRPr sz="3137"/>
            </a:lvl1pPr>
            <a:lvl2pPr marL="1036217" indent="0">
              <a:buNone/>
              <a:defRPr sz="2690"/>
            </a:lvl2pPr>
            <a:lvl3pPr marL="2072439" indent="0">
              <a:buNone/>
              <a:defRPr sz="2241"/>
            </a:lvl3pPr>
            <a:lvl4pPr marL="3108656" indent="0">
              <a:buNone/>
              <a:defRPr sz="2017"/>
            </a:lvl4pPr>
            <a:lvl5pPr marL="4144879" indent="0">
              <a:buNone/>
              <a:defRPr sz="2017"/>
            </a:lvl5pPr>
            <a:lvl6pPr marL="5181096" indent="0">
              <a:buNone/>
              <a:defRPr sz="2017"/>
            </a:lvl6pPr>
            <a:lvl7pPr marL="6217319" indent="0">
              <a:buNone/>
              <a:defRPr sz="2017"/>
            </a:lvl7pPr>
            <a:lvl8pPr marL="7253536" indent="0">
              <a:buNone/>
              <a:defRPr sz="2017"/>
            </a:lvl8pPr>
            <a:lvl9pPr marL="8289756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94CFA7BB-DB66-447B-B538-407F6E131694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08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6D81FA24-A0C8-4D25-AC31-424CABF1DAE5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157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9" y="504650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650"/>
            <a:ext cx="15404836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32EF92E3-324E-487D-995F-E9E6C3548832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120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69991" y="504698"/>
            <a:ext cx="21059776" cy="107521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719281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719281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719281">
              <a:defRPr smtClean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66FEF629-3BC2-465F-A537-28286039FA83}" type="slidenum">
              <a:rPr lang="en-US" kern="1200" smtClean="0">
                <a:ea typeface="+mn-ea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470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80997"/>
            <a:ext cx="19889789" cy="3629254"/>
          </a:xfrm>
        </p:spPr>
        <p:txBody>
          <a:bodyPr/>
          <a:lstStyle>
            <a:lvl1pPr marR="21170" algn="l">
              <a:defRPr sz="9207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8651"/>
            <a:ext cx="19889789" cy="2772347"/>
          </a:xfrm>
        </p:spPr>
        <p:txBody>
          <a:bodyPr lIns="214978" anchor="b"/>
          <a:lstStyle>
            <a:lvl1pPr marL="0" indent="0" algn="l">
              <a:spcBef>
                <a:spcPts val="0"/>
              </a:spcBef>
              <a:buNone/>
              <a:defRPr sz="4658">
                <a:solidFill>
                  <a:schemeClr val="tx1"/>
                </a:solidFill>
              </a:defRPr>
            </a:lvl1pPr>
            <a:lvl2pPr marL="1058471" indent="0" algn="ctr">
              <a:buNone/>
            </a:lvl2pPr>
            <a:lvl3pPr marL="2116939" indent="0" algn="ctr">
              <a:buNone/>
            </a:lvl3pPr>
            <a:lvl4pPr marL="3175409" indent="0" algn="ctr">
              <a:buNone/>
            </a:lvl4pPr>
            <a:lvl5pPr marL="4233879" indent="0" algn="ctr">
              <a:buNone/>
            </a:lvl5pPr>
            <a:lvl6pPr marL="5292349" indent="0" algn="ctr">
              <a:buNone/>
            </a:lvl6pPr>
            <a:lvl7pPr marL="6350818" indent="0" algn="ctr">
              <a:buNone/>
            </a:lvl7pPr>
            <a:lvl8pPr marL="7409288" indent="0" algn="ctr">
              <a:buNone/>
            </a:lvl8pPr>
            <a:lvl9pPr marL="8467758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A985DF-B91E-41D8-AD34-3449F92A8707}" type="datetimeFigureOut">
              <a:rPr lang="en-US"/>
              <a:pPr>
                <a:defRPr/>
              </a:pPr>
              <a:t>1/15/2024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2E0D10-6C49-41F2-8248-B35953CFF8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854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44E5-136D-4A69-8F3F-7C7B8EC14D65}" type="datetimeFigureOut">
              <a:rPr lang="en-US"/>
              <a:pPr>
                <a:defRPr/>
              </a:pPr>
              <a:t>1/15/2024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CAF99-FB7E-4568-B381-78B375D763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596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913"/>
            <a:ext cx="11058007" cy="1064133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3250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1" y="1"/>
            <a:ext cx="14108913" cy="12155270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32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007" y="2297004"/>
            <a:ext cx="7560945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0"/>
            <a:ext cx="7019925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7" y="7840981"/>
            <a:ext cx="8189914" cy="21002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7" y="0"/>
            <a:ext cx="3509964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9" y="7803060"/>
            <a:ext cx="5350254" cy="47985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8" y="7840981"/>
            <a:ext cx="4094956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7" y="2520316"/>
            <a:ext cx="8189914" cy="532066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7" y="3220403"/>
            <a:ext cx="8189914" cy="4620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4" y="7840981"/>
            <a:ext cx="12674865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7" y="7840981"/>
            <a:ext cx="1364985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30" y="4480561"/>
            <a:ext cx="14429846" cy="33604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30" y="3920490"/>
            <a:ext cx="14429846" cy="39204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5" y="7840981"/>
            <a:ext cx="350996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8011"/>
            <a:ext cx="21762579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6" y="1251409"/>
            <a:ext cx="69063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79" y="1251409"/>
            <a:ext cx="6906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5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3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6" y="1251409"/>
            <a:ext cx="93435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698"/>
            <a:ext cx="14632643" cy="1796131"/>
          </a:xfrm>
        </p:spPr>
        <p:txBody>
          <a:bodyPr lIns="175891" bIns="0"/>
          <a:lstStyle>
            <a:lvl1pPr marL="127016" indent="0">
              <a:buNone/>
              <a:defRPr sz="4658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4116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68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918"/>
            <a:ext cx="20872578" cy="1428178"/>
          </a:xfrm>
        </p:spPr>
        <p:txBody>
          <a:bodyPr tIns="136804"/>
          <a:lstStyle>
            <a:lvl1pPr algn="l">
              <a:buNone/>
              <a:defRPr sz="8774" b="0" cap="none" spc="-348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4F2AFD-0DF0-449F-9478-B32A4C0472A6}" type="datetimeFigureOut">
              <a:rPr lang="en-US"/>
              <a:pPr>
                <a:defRPr/>
              </a:pPr>
              <a:t>1/15/2024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93555D-3F42-4FC9-93D4-FD7A3EA0AB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573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918"/>
            <a:ext cx="21059775" cy="16802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70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6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066F-37E4-483B-837A-941A303A7BF3}" type="datetimeFigureOut">
              <a:rPr lang="en-US"/>
              <a:pPr>
                <a:defRPr/>
              </a:pPr>
              <a:t>1/15/2024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A815D-8E88-440D-A01A-FDA9C525F7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069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8011"/>
            <a:ext cx="22692882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409"/>
            <a:ext cx="1178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5" y="1251409"/>
            <a:ext cx="69063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6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9" y="1251409"/>
            <a:ext cx="203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409"/>
            <a:ext cx="93438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8" y="940918"/>
            <a:ext cx="19889789" cy="1680210"/>
          </a:xfrm>
        </p:spPr>
        <p:txBody>
          <a:bodyPr/>
          <a:lstStyle>
            <a:lvl1pPr>
              <a:defRPr sz="9207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5417"/>
            <a:ext cx="10338954" cy="1175562"/>
          </a:xfrm>
        </p:spPr>
        <p:txBody>
          <a:bodyPr anchor="ctr"/>
          <a:lstStyle>
            <a:lvl1pPr marL="169355" indent="0" algn="l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5417"/>
            <a:ext cx="10343014" cy="1175562"/>
          </a:xfrm>
        </p:spPr>
        <p:txBody>
          <a:bodyPr anchor="ctr"/>
          <a:lstStyle>
            <a:lvl1pPr marL="169355" indent="0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8482"/>
            <a:ext cx="1033895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8482"/>
            <a:ext cx="1034301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F9B495-C2B0-42E5-8AB3-2251814308AC}" type="datetimeFigureOut">
              <a:rPr lang="en-US"/>
              <a:pPr>
                <a:defRPr/>
              </a:pPr>
              <a:t>1/15/2024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2539BE-F85E-4391-A94B-E974EDA3AC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9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918"/>
            <a:ext cx="19889789" cy="1680210"/>
          </a:xfrm>
        </p:spPr>
        <p:txBody>
          <a:bodyPr/>
          <a:lstStyle>
            <a:lvl1pPr>
              <a:defRPr sz="9207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F79A3-F9CB-4682-A2FC-ADC14FEF8660}" type="datetimeFigureOut">
              <a:rPr lang="en-US"/>
              <a:pPr>
                <a:defRPr/>
              </a:pPr>
              <a:t>1/15/2024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3FEF-D3A2-4532-AD11-F1816D624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4538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6C50D-8F48-49FB-9C44-BFEE2B7716D3}" type="datetimeFigureOut">
              <a:rPr lang="en-US"/>
              <a:pPr>
                <a:defRPr/>
              </a:pPr>
              <a:t>1/15/2024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5CF7C-AC5E-4BE3-B885-C3A7294F4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2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848419" y="8097681"/>
            <a:ext cx="19889788" cy="2502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93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848419" y="5341086"/>
            <a:ext cx="19889788" cy="2756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926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46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834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41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741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368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730"/>
            <a:ext cx="21059775" cy="2135267"/>
          </a:xfrm>
        </p:spPr>
        <p:txBody>
          <a:bodyPr anchor="ctr"/>
          <a:lstStyle>
            <a:lvl1pPr algn="l">
              <a:buNone/>
              <a:defRPr sz="8341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997"/>
            <a:ext cx="6434931" cy="8401050"/>
          </a:xfrm>
        </p:spPr>
        <p:txBody>
          <a:bodyPr/>
          <a:lstStyle>
            <a:lvl1pPr marL="127016" indent="0">
              <a:buNone/>
              <a:defRPr sz="4116"/>
            </a:lvl1pPr>
            <a:lvl2pPr>
              <a:buNone/>
              <a:defRPr sz="2708"/>
            </a:lvl2pPr>
            <a:lvl3pPr>
              <a:buNone/>
              <a:defRPr sz="2275"/>
            </a:lvl3pPr>
            <a:lvl4pPr>
              <a:buNone/>
              <a:defRPr sz="2058"/>
            </a:lvl4pPr>
            <a:lvl5pPr>
              <a:buNone/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997"/>
            <a:ext cx="14039850" cy="8401050"/>
          </a:xfrm>
        </p:spPr>
        <p:txBody>
          <a:bodyPr/>
          <a:lstStyle>
            <a:lvl1pPr>
              <a:defRPr sz="7474"/>
            </a:lvl1pPr>
            <a:lvl2pPr>
              <a:defRPr sz="6499"/>
            </a:lvl2pPr>
            <a:lvl3pPr>
              <a:defRPr sz="5633"/>
            </a:lvl3pPr>
            <a:lvl4pPr>
              <a:defRPr sz="4658"/>
            </a:lvl4pPr>
            <a:lvl5pPr>
              <a:defRPr sz="46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FE6E-3C87-4543-B1ED-D809CEF90371}" type="datetimeFigureOut">
              <a:rPr lang="en-US"/>
              <a:pPr>
                <a:defRPr/>
              </a:pPr>
              <a:t>1/15/2024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685DD-D278-4227-9585-A1D1E1B1BD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2489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2"/>
            <a:ext cx="22461324" cy="34508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5" y="3462517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54" y="2193892"/>
            <a:ext cx="24211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51" y="2473927"/>
            <a:ext cx="24211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71" y="2663534"/>
            <a:ext cx="24211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326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31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5" y="810802"/>
            <a:ext cx="17549814" cy="1289463"/>
          </a:xfrm>
        </p:spPr>
        <p:txBody>
          <a:bodyPr anchor="b"/>
          <a:lstStyle>
            <a:lvl1pPr algn="l">
              <a:buNone/>
              <a:defRPr sz="4874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3" y="3479824"/>
            <a:ext cx="22463760" cy="911426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474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5" y="2113389"/>
            <a:ext cx="17549814" cy="1260158"/>
          </a:xfrm>
        </p:spPr>
        <p:txBody>
          <a:bodyPr/>
          <a:lstStyle>
            <a:lvl1pPr marL="63509" indent="0">
              <a:spcBef>
                <a:spcPts val="0"/>
              </a:spcBef>
              <a:buNone/>
              <a:defRPr sz="3250">
                <a:solidFill>
                  <a:srgbClr val="FFFFFF"/>
                </a:solidFill>
              </a:defRPr>
            </a:lvl1pPr>
            <a:lvl2pPr>
              <a:defRPr sz="2708"/>
            </a:lvl2pPr>
            <a:lvl3pPr>
              <a:defRPr sz="2275"/>
            </a:lvl3pPr>
            <a:lvl4pPr>
              <a:defRPr sz="2058"/>
            </a:lvl4pPr>
            <a:lvl5pPr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99"/>
            <a:ext cx="5459942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FC8E21-05BC-4F45-8B9A-B8AAF53CD13C}" type="datetimeFigureOut">
              <a:rPr lang="en-US"/>
              <a:pPr>
                <a:defRPr/>
              </a:pPr>
              <a:t>1/15/2024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99"/>
            <a:ext cx="14234848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99"/>
            <a:ext cx="1169989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B28095-AC5D-4209-AC4E-EB141635F4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2262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96181-8BC4-4D14-9541-2FE822BBEDC7}" type="datetimeFigureOut">
              <a:rPr lang="en-US"/>
              <a:pPr>
                <a:defRPr/>
              </a:pPr>
              <a:t>1/15/2024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443F3-F40B-4A5B-B835-B874AE806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636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652"/>
            <a:ext cx="5069946" cy="1075217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652"/>
            <a:ext cx="15014840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61F4-AEE0-4F77-9BF8-A1E9531756F1}" type="datetimeFigureOut">
              <a:rPr lang="en-US"/>
              <a:pPr>
                <a:defRPr/>
              </a:pPr>
              <a:t>1/15/2024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B546-2E3F-4658-B8C6-E8B5A6580C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42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10334890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11894873" y="2940369"/>
            <a:ext cx="10334890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41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69988" y="3996333"/>
            <a:ext cx="10338953" cy="7260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3"/>
          </p:nvPr>
        </p:nvSpPr>
        <p:spPr>
          <a:xfrm>
            <a:off x="11886750" y="2820771"/>
            <a:ext cx="10343014" cy="117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41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4"/>
          </p:nvPr>
        </p:nvSpPr>
        <p:spPr>
          <a:xfrm>
            <a:off x="11886750" y="3996333"/>
            <a:ext cx="10343014" cy="7260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169989" y="501730"/>
            <a:ext cx="7698356" cy="213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9148653" y="501731"/>
            <a:ext cx="13081110" cy="10755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1169989" y="2636997"/>
            <a:ext cx="7698356" cy="8619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529287" algn="l" rtl="0">
              <a:spcBef>
                <a:spcPts val="649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556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28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46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86514" y="8821104"/>
            <a:ext cx="14039850" cy="1041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pic" idx="2"/>
          </p:nvPr>
        </p:nvSpPr>
        <p:spPr>
          <a:xfrm>
            <a:off x="4586514" y="1125975"/>
            <a:ext cx="14039850" cy="7560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R="0" lvl="0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86514" y="9862484"/>
            <a:ext cx="14039850" cy="1478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529287" algn="l" rtl="0">
              <a:spcBef>
                <a:spcPts val="649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556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28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46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7541648" y="-3431292"/>
            <a:ext cx="8316457" cy="2105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 rot="5400000">
            <a:off x="14221203" y="3248263"/>
            <a:ext cx="10752177" cy="5264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3496320" y="-1821681"/>
            <a:ext cx="10752177" cy="15404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21059775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714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110" y="505256"/>
            <a:ext cx="21061555" cy="209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110" y="2941189"/>
            <a:ext cx="21061555" cy="831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111" y="11474772"/>
            <a:ext cx="5461128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5065" y="11474772"/>
            <a:ext cx="7409624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ctr"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525" y="11474772"/>
            <a:ext cx="5461129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r"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1D059D40-979D-4540-8218-0003113E700F}" type="slidenum">
              <a:rPr lang="en-US" kern="1200" smtClean="0">
                <a:ea typeface="+mn-ea"/>
                <a:cs typeface="Arial" charset="0"/>
              </a:rPr>
              <a:pPr defTabSz="1023633"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5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5pPr>
      <a:lvl6pPr marL="1036217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6pPr>
      <a:lvl7pPr marL="2072439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7pPr>
      <a:lvl8pPr marL="3108656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8pPr>
      <a:lvl9pPr marL="4144879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9pPr>
    </p:titleStyle>
    <p:bodyStyle>
      <a:lvl1pPr marL="776612" indent="-776612" algn="l" rtl="0" eaLnBrk="0" fontAlgn="base" hangingPunct="0">
        <a:spcBef>
          <a:spcPct val="20000"/>
        </a:spcBef>
        <a:spcAft>
          <a:spcPct val="0"/>
        </a:spcAft>
        <a:buChar char="•"/>
        <a:defRPr sz="7285">
          <a:solidFill>
            <a:schemeClr val="tx1"/>
          </a:solidFill>
          <a:latin typeface="+mn-lt"/>
          <a:ea typeface="+mn-ea"/>
          <a:cs typeface="+mn-cs"/>
        </a:defRPr>
      </a:lvl1pPr>
      <a:lvl2pPr marL="1682948" indent="-646874" algn="l" rtl="0" eaLnBrk="0" fontAlgn="base" hangingPunct="0">
        <a:spcBef>
          <a:spcPct val="20000"/>
        </a:spcBef>
        <a:spcAft>
          <a:spcPct val="0"/>
        </a:spcAft>
        <a:buChar char="–"/>
        <a:defRPr sz="6388">
          <a:solidFill>
            <a:schemeClr val="tx1"/>
          </a:solidFill>
          <a:latin typeface="+mn-lt"/>
        </a:defRPr>
      </a:lvl2pPr>
      <a:lvl3pPr marL="2589286" indent="-517149" algn="l" rtl="0" eaLnBrk="0" fontAlgn="base" hangingPunct="0">
        <a:spcBef>
          <a:spcPct val="20000"/>
        </a:spcBef>
        <a:spcAft>
          <a:spcPct val="0"/>
        </a:spcAft>
        <a:buChar char="•"/>
        <a:defRPr sz="5492">
          <a:solidFill>
            <a:schemeClr val="tx1"/>
          </a:solidFill>
          <a:latin typeface="+mn-lt"/>
        </a:defRPr>
      </a:lvl3pPr>
      <a:lvl4pPr marL="3625349" indent="-517149" algn="l" rtl="0" eaLnBrk="0" fontAlgn="base" hangingPunct="0">
        <a:spcBef>
          <a:spcPct val="20000"/>
        </a:spcBef>
        <a:spcAft>
          <a:spcPct val="0"/>
        </a:spcAft>
        <a:buChar char="–"/>
        <a:defRPr sz="4482">
          <a:solidFill>
            <a:schemeClr val="tx1"/>
          </a:solidFill>
          <a:latin typeface="+mn-lt"/>
        </a:defRPr>
      </a:lvl4pPr>
      <a:lvl5pPr marL="4661423" indent="-517149" algn="l" rtl="0" eaLnBrk="0" fontAlgn="base" hangingPunct="0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5pPr>
      <a:lvl6pPr marL="5699205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6pPr>
      <a:lvl7pPr marL="6735428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7pPr>
      <a:lvl8pPr marL="7771644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8pPr>
      <a:lvl9pPr marL="8807866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1pPr>
      <a:lvl2pPr marL="1036217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2pPr>
      <a:lvl3pPr marL="207243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3pPr>
      <a:lvl4pPr marL="310865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4pPr>
      <a:lvl5pPr marL="414487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5pPr>
      <a:lvl6pPr marL="518109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6pPr>
      <a:lvl7pPr marL="621731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7pPr>
      <a:lvl8pPr marL="725353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8pPr>
      <a:lvl9pPr marL="828975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202"/>
            <a:ext cx="19889789" cy="1680210"/>
          </a:xfrm>
          <a:prstGeom prst="rect">
            <a:avLst/>
          </a:prstGeom>
        </p:spPr>
        <p:txBody>
          <a:bodyPr vert="horz" lIns="195434" tIns="97717" rIns="195434" bIns="97717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743"/>
            <a:ext cx="19889789" cy="840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5434" tIns="97717" rIns="195434" bIns="97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90642"/>
            <a:ext cx="5459942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B7B867-3F0D-4D1B-9234-902E050350BD}" type="datetimeFigureOut">
              <a:rPr lang="en-US"/>
              <a:pPr>
                <a:defRPr/>
              </a:pPr>
              <a:t>1/15/2024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90642"/>
            <a:ext cx="14234848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90642"/>
            <a:ext cx="1169989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708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9142BB-28D4-4383-B28E-474669A16F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9207" kern="1200" spc="-23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5pPr>
      <a:lvl6pPr marL="1058471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6pPr>
      <a:lvl7pPr marL="211693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7pPr>
      <a:lvl8pPr marL="317540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8pPr>
      <a:lvl9pPr marL="423387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9pPr>
      <a:extLst/>
    </p:titleStyle>
    <p:bodyStyle>
      <a:lvl1pPr marL="951889" indent="-793852" algn="l" rtl="0" eaLnBrk="0" fontAlgn="base" hangingPunct="0">
        <a:spcBef>
          <a:spcPts val="1622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932" kern="1200">
          <a:solidFill>
            <a:schemeClr val="tx1"/>
          </a:solidFill>
          <a:latin typeface="+mn-lt"/>
          <a:ea typeface="+mn-ea"/>
          <a:cs typeface="+mn-cs"/>
        </a:defRPr>
      </a:lvl1pPr>
      <a:lvl2pPr marL="1712663" indent="-66154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6066" kern="1200">
          <a:solidFill>
            <a:schemeClr val="tx1"/>
          </a:solidFill>
          <a:latin typeface="+mn-lt"/>
          <a:ea typeface="+mn-ea"/>
          <a:cs typeface="+mn-cs"/>
        </a:defRPr>
      </a:lvl2pPr>
      <a:lvl3pPr marL="2304378" indent="-52923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633" kern="1200">
          <a:solidFill>
            <a:schemeClr val="tx1"/>
          </a:solidFill>
          <a:latin typeface="+mn-lt"/>
          <a:ea typeface="+mn-ea"/>
          <a:cs typeface="+mn-cs"/>
        </a:defRPr>
      </a:lvl3pPr>
      <a:lvl4pPr marL="2918142" indent="-529235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5091" kern="1200">
          <a:solidFill>
            <a:schemeClr val="tx1"/>
          </a:solidFill>
          <a:latin typeface="+mn-lt"/>
          <a:ea typeface="+mn-ea"/>
          <a:cs typeface="+mn-cs"/>
        </a:defRPr>
      </a:lvl4pPr>
      <a:lvl5pPr marL="3429003" indent="-485133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658" kern="1200">
          <a:solidFill>
            <a:schemeClr val="tx1"/>
          </a:solidFill>
          <a:latin typeface="+mn-lt"/>
          <a:ea typeface="+mn-ea"/>
          <a:cs typeface="+mn-cs"/>
        </a:defRPr>
      </a:lvl5pPr>
      <a:lvl6pPr marL="3958677" indent="-48689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4116" kern="1200">
          <a:solidFill>
            <a:schemeClr val="tx1"/>
          </a:solidFill>
          <a:latin typeface="+mn-lt"/>
          <a:ea typeface="+mn-ea"/>
          <a:cs typeface="+mn-cs"/>
        </a:defRPr>
      </a:lvl6pPr>
      <a:lvl7pPr marL="4403234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7pPr>
      <a:lvl8pPr marL="4847791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8pPr>
      <a:lvl9pPr marL="5292349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584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1169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1754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2338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2923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3508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4092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4677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" Type="http://schemas.openxmlformats.org/officeDocument/2006/relationships/audio" Target="file:///C:\Users\user\Desktop\Various%20hymns\KantaAllelulia.wav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" Type="http://schemas.openxmlformats.org/officeDocument/2006/relationships/audio" Target="file:///C:\Users\user\Desktop\Various%20hymns\KantaAllelulia.wav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0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0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0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0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0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0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0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0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0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39E1406-8187-5D52-A39B-87EFFFDA3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0523" y="-1"/>
            <a:ext cx="11469225" cy="12601575"/>
          </a:xfrm>
          <a:prstGeom prst="rect">
            <a:avLst/>
          </a:prstGeom>
        </p:spPr>
      </p:pic>
      <p:pic>
        <p:nvPicPr>
          <p:cNvPr id="2" name="Picture 4" descr="5th Sunday Of Ordinary Time Year B Homily Reflection: GOD HEALS THE  BROKENHEARTED">
            <a:extLst>
              <a:ext uri="{FF2B5EF4-FFF2-40B4-BE49-F238E27FC236}">
                <a16:creationId xmlns:a16="http://schemas.microsoft.com/office/drawing/2014/main" id="{071D3082-36C5-9010-68A0-2612D37FA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840019"/>
            <a:ext cx="11930525" cy="14905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CD562B-3CF7-8787-A2BE-87BD15694F75}"/>
              </a:ext>
            </a:extLst>
          </p:cNvPr>
          <p:cNvSpPr txBox="1"/>
          <p:nvPr/>
        </p:nvSpPr>
        <p:spPr>
          <a:xfrm>
            <a:off x="11930524" y="1475202"/>
            <a:ext cx="11469226" cy="963340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v-SE" sz="15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cs typeface="Times New Roman"/>
                <a:sym typeface="Times New Roman"/>
              </a:rPr>
              <a:t>A</a:t>
            </a:r>
            <a:r>
              <a:rPr kumimoji="0" lang="mt-MT" sz="15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cs typeface="Times New Roman"/>
                <a:sym typeface="Times New Roman"/>
              </a:rPr>
              <a:t>lla jfejjaq lil dawk ta’ qalbhom maqsuma</a:t>
            </a:r>
          </a:p>
        </p:txBody>
      </p:sp>
    </p:spTree>
    <p:extLst>
      <p:ext uri="{BB962C8B-B14F-4D97-AF65-F5344CB8AC3E}">
        <p14:creationId xmlns:p14="http://schemas.microsoft.com/office/powerpoint/2010/main" val="779538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0" y="3009479"/>
            <a:ext cx="23399749" cy="6582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en-US" sz="16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Qari mill-</a:t>
            </a:r>
            <a:r>
              <a:rPr lang="en-US" sz="160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Ktieb</a:t>
            </a:r>
            <a:r>
              <a:rPr lang="en-US" sz="16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en-GB" sz="16000" b="1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ta’ </a:t>
            </a:r>
            <a:r>
              <a:rPr lang="en-GB" sz="16000" b="1" dirty="0" err="1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Ġob</a:t>
            </a:r>
            <a:endParaRPr lang="mt-MT" sz="16000" b="1" dirty="0">
              <a:solidFill>
                <a:srgbClr val="00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en-GB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Ġob</a:t>
            </a: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7, 1-4.6-7</a:t>
            </a:r>
            <a:endParaRPr lang="mt-MT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1330580"/>
            <a:ext cx="22681661" cy="9940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Ġob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tkellem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qal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“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Ħajjet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il-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bniedem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mhix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forsi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xogħol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bilfors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fuq </a:t>
            </a:r>
            <a:endParaRPr lang="mt-MT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l-art?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għomru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mhux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bħal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jiem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il-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ħaddiem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mikri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?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Bħalma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lsir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jixxennaq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għad-dell,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bħalma </a:t>
            </a:r>
            <a:endParaRPr lang="mt-MT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l-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mikri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jistenna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l-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ħlas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110203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hekk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xhur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fiergħa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kienu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sehmi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ljieli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dwejjaq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messew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lili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.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Jekk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nimtedd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ngħid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 ‘Meta se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nqum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?’.</a:t>
            </a:r>
          </a:p>
        </p:txBody>
      </p:sp>
    </p:spTree>
    <p:extLst>
      <p:ext uri="{BB962C8B-B14F-4D97-AF65-F5344CB8AC3E}">
        <p14:creationId xmlns:p14="http://schemas.microsoft.com/office/powerpoint/2010/main" val="2312166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meta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nqum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ngħid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 ‘Meta se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jidlam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?’.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hekk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nixba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’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nhewden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sa ma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jidlam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.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Eħfef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minn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mekkuk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għaddew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jiemi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703232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1242091"/>
            <a:ext cx="22681661" cy="10117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bla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tama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ntemmu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.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Ftakar li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ħajti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buffura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riħ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għajnejja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ma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jerġgħux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jaraw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ir-riżq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”.</a:t>
            </a:r>
            <a:endParaRPr lang="mt-MT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6554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/>
        </p:nvSpPr>
        <p:spPr>
          <a:xfrm>
            <a:off x="460841" y="3744000"/>
            <a:ext cx="22478067" cy="5113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Kelma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tal-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Mulej</a:t>
            </a:r>
            <a:r>
              <a:rPr lang="en-US" sz="16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lang="en-US" sz="16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Irroddu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ħajr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Alla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1249873" y="238865"/>
            <a:ext cx="20900004" cy="3639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ctr" anchorCtr="0">
            <a:noAutofit/>
          </a:bodyPr>
          <a:lstStyle/>
          <a:p>
            <a:pPr algn="l">
              <a:buClr>
                <a:srgbClr val="FFFFFF"/>
              </a:buClr>
              <a:buSzPts val="4800"/>
            </a:pP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Salm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Responsorjali</a:t>
            </a:r>
            <a:endParaRPr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1" y="5007846"/>
            <a:ext cx="23399750" cy="5254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5165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Faħħru l-Mulej, li jfejjaq il-qlub maqsuma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1500187"/>
            <a:ext cx="23399750" cy="9601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Faħħru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l-Mulej, għax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tajjeb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li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tgħanni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lil Alla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tagħna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għax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ħelu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xieraq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it-tifħir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tiegħu.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1500187"/>
            <a:ext cx="23399750" cy="9601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Jibni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’l Ġerusalemm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il-Mulej,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jiġma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’ l-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imxerrdin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ta’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Iżrael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3081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90709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0" y="3741638"/>
            <a:ext cx="23399750" cy="51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Faħħru l-Mulej, li jfejjaq il-qlub maqsuma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6220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547965" y="1266619"/>
            <a:ext cx="22303819" cy="10068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Hu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jfejjaq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il-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qlub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maqsuma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hu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jorbot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il-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ġrieħi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tagħhom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547965" y="1266619"/>
            <a:ext cx="22303819" cy="10068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Hu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jgħodd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in-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numru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tal-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kwiekeb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;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kollha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jsejħilhom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b’isimhom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7048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412955" y="4371329"/>
            <a:ext cx="22624026" cy="3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Faħħru l-Mulej, li jfejjaq il-qlub maqsuma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6220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/>
        </p:nvSpPr>
        <p:spPr>
          <a:xfrm>
            <a:off x="567902" y="2442971"/>
            <a:ext cx="22263946" cy="7676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Kbir </a:t>
            </a: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Sidna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l-Mulej, u ta’ </a:t>
            </a: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qawwa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kbira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;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bla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tarf id-</a:t>
            </a: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dehen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tiegħu.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/>
        </p:nvSpPr>
        <p:spPr>
          <a:xfrm>
            <a:off x="567902" y="2442971"/>
            <a:ext cx="22263946" cy="7676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Jerfa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’ l-</a:t>
            </a: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imsejknin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mt-MT" sz="1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il-Mulej,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u </a:t>
            </a: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jniżżel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sal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-art il-</a:t>
            </a: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ħżiena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985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324466" y="3716635"/>
            <a:ext cx="22683018" cy="516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Faħħru l-Mulej, li jfejjaq il-qlub maqsuma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62205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389996" y="1846774"/>
            <a:ext cx="22619758" cy="8908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ctr" anchorCtr="0">
            <a:noAutofit/>
          </a:bodyPr>
          <a:lstStyle/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Qari mill-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Ewwel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Ittra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ta’</a:t>
            </a:r>
            <a:endParaRPr lang="mt-MT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San Pawl Appostlu </a:t>
            </a: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lill-Korintin</a:t>
            </a:r>
            <a:endParaRPr lang="en-US" sz="155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nn-NO" sz="1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1 Kor 9. 16-19.22-23</a:t>
            </a:r>
            <a:endParaRPr lang="pl-PL" sz="1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1260241"/>
            <a:ext cx="22762138" cy="10081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Ħuti, jekk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jiena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nxandar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Evanġelju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għandix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biex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niftaħar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jien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obbligat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nagħmlu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dan.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1260242"/>
            <a:ext cx="22762138" cy="10081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Ħażin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għalija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jekk ma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nxandarx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Evanġelju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Jekk dan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nagħmlu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minn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rajja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ikolli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dritt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għall-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ħlas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292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8"/>
          <p:cNvSpPr txBox="1">
            <a:spLocks noChangeArrowheads="1"/>
          </p:cNvSpPr>
          <p:nvPr/>
        </p:nvSpPr>
        <p:spPr bwMode="auto">
          <a:xfrm>
            <a:off x="394619" y="396131"/>
            <a:ext cx="22682520" cy="1202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buClrTx/>
              <a:defRPr/>
            </a:pPr>
            <a:r>
              <a:rPr lang="fr-F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Glorja</a:t>
            </a:r>
            <a:r>
              <a:rPr lang="fr-F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`l Alla</a:t>
            </a:r>
            <a:r>
              <a:rPr lang="mt-MT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fr-F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fil</a:t>
            </a:r>
            <a:r>
              <a:rPr lang="mt-MT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lang="fr-F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ħoli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endParaRPr lang="mt-MT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tas-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smewwiet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u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paċi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fl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-art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lill-bnedmin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ta’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rieda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tajba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.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endParaRPr lang="en-GB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Infaħħruk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inberkuk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nadurawk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nagħtuk ġieh. </a:t>
            </a:r>
            <a:endParaRPr lang="fr-FR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65798"/>
            <a:ext cx="22762138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imma jekk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nagħmlu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għax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obbligat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ifisser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 qiegħed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nagħmel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ix-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xogħol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 Alla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fdali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f’idejja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9943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0" y="65798"/>
            <a:ext cx="23399750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X’inhu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mela 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ħlas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tiegħi? Li meta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nxandar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l-</a:t>
            </a:r>
            <a:r>
              <a:rPr lang="en-US" sz="16000" spc="-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Evanġelju</a:t>
            </a:r>
            <a:r>
              <a:rPr lang="en-US" sz="160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0" spc="-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inxandru</a:t>
            </a:r>
            <a:r>
              <a:rPr lang="en-US" sz="160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spc="-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b’xejn</a:t>
            </a:r>
            <a:r>
              <a:rPr lang="en-US" sz="160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nfittex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dritt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jagħtini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Evanġelju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stess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endParaRPr lang="en-US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Għax għad li ma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jiena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marbut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ma’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ħadd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jien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għamilt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lili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nnifsi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lsir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kulħadd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biex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nirbaħ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lil ħafna.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Sirt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dgħajjef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dgħajfin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biex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nirbaħ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dgħajfin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Sirt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kollox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ma’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kulħadd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biex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insalva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lil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kulħadd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Nagħmel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kollu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minħabba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Evanġelju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biex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ikolli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sehem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minnu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7112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0" y="65798"/>
            <a:ext cx="23399750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Għax għad li ma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jiena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marbut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ma’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ħadd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jien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għamilt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lili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nnifsi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lsir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kulħadd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biex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nirbaħ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lil ħafna.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9286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0" y="1407725"/>
            <a:ext cx="23399750" cy="9786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Sirt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dgħajjef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dgħajfin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biex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nirbaħ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dgħajfin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Sirt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kollox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ma’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kulħadd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biex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insalva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lil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kulħadd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5592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299372" y="2661338"/>
            <a:ext cx="22801006" cy="7278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mt-MT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Nagħmel 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 kollu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minħabba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Evanġelju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biex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ikolli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sehem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minnu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0650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1233049" y="3775357"/>
            <a:ext cx="21059775" cy="5050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Kelma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tal-Mulej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Irroddu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ħajr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Alla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7"/>
            <a:ext cx="427484" cy="71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5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" y="4960454"/>
            <a:ext cx="23399750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KantaAlleluli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2381035" y="11322144"/>
            <a:ext cx="330155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2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364546" y="2477761"/>
            <a:ext cx="22670657" cy="7646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it-IT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Kristu rafa’ fuqu </a:t>
            </a:r>
            <a:endParaRPr lang="mt-MT" sz="1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it-IT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d-dgħufija tagħna,</a:t>
            </a: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it-IT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u tgħabba bil-mard tagħna.</a:t>
            </a:r>
            <a:endParaRPr lang="it-I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7"/>
            <a:ext cx="427484" cy="71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5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" y="4960454"/>
            <a:ext cx="23399750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KantaAlleluli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2381035" y="11322144"/>
            <a:ext cx="330155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0" y="3143117"/>
            <a:ext cx="23399750" cy="6315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b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Qari mill-</a:t>
            </a:r>
            <a:r>
              <a:rPr lang="en-US" sz="15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Evanġelju</a:t>
            </a: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skont </a:t>
            </a: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en-US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an Mark</a:t>
            </a: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en-US" sz="1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Mk 1, 29-39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"/>
          <p:cNvSpPr>
            <a:spLocks noChangeArrowheads="1"/>
          </p:cNvSpPr>
          <p:nvPr/>
        </p:nvSpPr>
        <p:spPr bwMode="auto">
          <a:xfrm>
            <a:off x="322611" y="1541774"/>
            <a:ext cx="22754528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Inroddulek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ħajr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għall-glorja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kbira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tiegħek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Alla, Sultan tas-sema, 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 Missier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tista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kollox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215112"/>
            <a:ext cx="22643144" cy="12144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F’dak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iż-żmien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Ġesù u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d-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dixxipli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ħarġu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mis-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sinagoga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baqgħu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sejrin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 ma’ 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Ġakbu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Ġwanni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għand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Xmun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Indrì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56117"/>
            <a:ext cx="22643144" cy="12386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Issa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omm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il-mara ta’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Xmun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kienet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fis-sodda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bid-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deni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malajr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qalulu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biha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Resaq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lejha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qabadha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minn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idha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qajjimha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48885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56117"/>
            <a:ext cx="22643144" cy="12386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U d-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deni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ħallieha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bdiet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isservihom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Filgħaxija,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imbagħad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fi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nżul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ix-xemx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ħadulu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quddiemu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lil dawk kollha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90376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246408"/>
            <a:ext cx="22643144" cy="101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li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kienu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morda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jew li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kienu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maħkuma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mix-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xitan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quddiem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il-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bieb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inġabret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il-belt bi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ħġarha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16234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56117"/>
            <a:ext cx="22643144" cy="12386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fejjaq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ħafna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morda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minn kull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xorta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ta’ mard,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ħareġ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għadd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kbir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ta’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xjaten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li hu ma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kienx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iħallihom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jitkellmu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37797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56117"/>
            <a:ext cx="22643144" cy="12386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għax huma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kienu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jafu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min kien.</a:t>
            </a:r>
            <a:r>
              <a:rPr lang="mt-MT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għada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filgħodu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kmieni,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qabel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ma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żernaq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qam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ħareġ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u mar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f’post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imwarrab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u qagħad hemm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15898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56117"/>
            <a:ext cx="22643144" cy="12386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jitlob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Xmun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sħabu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oħrajn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marru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jfittxuh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 Kif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sabuh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qalulu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3818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US" sz="16000" b="1" i="1" dirty="0" err="1">
                <a:solidFill>
                  <a:srgbClr val="3818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Kulħadd</a:t>
            </a:r>
            <a:r>
              <a:rPr lang="en-US" sz="16000" b="1" i="1" dirty="0">
                <a:solidFill>
                  <a:srgbClr val="3818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3818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jistaqsi</a:t>
            </a:r>
            <a:r>
              <a:rPr lang="en-US" sz="16000" b="1" i="1" dirty="0">
                <a:solidFill>
                  <a:srgbClr val="3818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3818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għalik</a:t>
            </a:r>
            <a:r>
              <a:rPr lang="en-US" sz="16000" b="1" i="1" dirty="0">
                <a:solidFill>
                  <a:srgbClr val="3818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”. 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qalilhom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82599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56117"/>
            <a:ext cx="22643144" cy="12386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Ejjew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immorru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band’oħra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fl-irħula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qrib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ħalli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nippriedka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hemmhekk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ukoll, għax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għalhekk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ħriġt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40697462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187414"/>
            <a:ext cx="22643144" cy="10226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U dar il-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Galilija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kollha,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jippriedka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fis-sinagogi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tagħhom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u joħroġ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ix-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xjaten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16658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0" y="3565315"/>
            <a:ext cx="23399750" cy="5470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en-US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Il-</a:t>
            </a:r>
            <a:r>
              <a:rPr lang="en-US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Kelma</a:t>
            </a:r>
            <a:r>
              <a:rPr lang="en-US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tal-Mulej</a:t>
            </a:r>
            <a:r>
              <a:rPr lang="en-US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2778"/>
              </a:spcBef>
              <a:buClr>
                <a:srgbClr val="FFFFFF"/>
              </a:buClr>
              <a:buSzPts val="6000"/>
              <a:buNone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Tifħir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Lilek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Kristu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"/>
          <p:cNvSpPr>
            <a:spLocks noChangeArrowheads="1"/>
          </p:cNvSpPr>
          <p:nvPr/>
        </p:nvSpPr>
        <p:spPr bwMode="auto">
          <a:xfrm>
            <a:off x="771949" y="1541774"/>
            <a:ext cx="21855853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Iben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waħdieni,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Ġes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ù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Kristu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en-GB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Alla, 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Ħaruf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ta’ Alla, Bin il-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Missier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  <a:endParaRPr lang="fr-FR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47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9"/>
          <p:cNvSpPr>
            <a:spLocks noChangeArrowheads="1"/>
          </p:cNvSpPr>
          <p:nvPr/>
        </p:nvSpPr>
        <p:spPr bwMode="auto">
          <a:xfrm>
            <a:off x="394619" y="82782"/>
            <a:ext cx="22682520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Jiena nemmen f’All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wieħed, il-Missier li jista’ kollox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ħalaq is-sema u </a:t>
            </a:r>
            <a:endParaRPr lang="en-GB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l-art, dak kollu li jidher u dak li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jidhirx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2068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8" y="291450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f’Mulej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Ġesù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Kristu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Iben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waħdieni ta’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qabel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kull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żmien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69952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8" y="258777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mhux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magħmul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natura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waħda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al-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bih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sar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kollox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  <a:r>
              <a:rPr lang="en-US" altLang="en-US" sz="15500" spc="-15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2131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9"/>
          <p:cNvSpPr>
            <a:spLocks noChangeArrowheads="1"/>
          </p:cNvSpPr>
          <p:nvPr/>
        </p:nvSpPr>
        <p:spPr bwMode="auto">
          <a:xfrm>
            <a:off x="322611" y="240769"/>
            <a:ext cx="22754528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Niżel mis-smewwiet għalina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l-bnedmin u għall-fidwa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tagħna. 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ġisem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bis-se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Marija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Verġni</a:t>
            </a:r>
            <a:endParaRPr lang="mt-MT" altLang="en-US" sz="155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44116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240769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sar bniedem. Sallbuh għalina, bata taħt Ponzju Pilatu, miet u difnuh,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fit-tielet jum qam minn bejn l-imwiet, skont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638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330785"/>
            <a:ext cx="22826535" cy="1440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il-Kotba mqaddsa,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tela’ s-sema, u qieghed fuq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il-lemin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għandu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jerġa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jiġi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bil-glorja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jagħmel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ħaqq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6235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330785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u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mejtin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u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saltna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tiegħu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jkollhiex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tmiem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jagħti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mill-Missier u mill-Iben: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823170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1484084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li Hu meqjum u mweġġah flimkien mal-Missier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mal-Iben. Hu li tkellem b’fomm il-profeti.</a:t>
            </a:r>
          </a:p>
        </p:txBody>
      </p:sp>
    </p:spTree>
    <p:extLst>
      <p:ext uri="{BB962C8B-B14F-4D97-AF65-F5344CB8AC3E}">
        <p14:creationId xmlns:p14="http://schemas.microsoft.com/office/powerpoint/2010/main" val="13077946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1484084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fi Knisja waħda, qaddisa, kattolika, appostolika.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Nistqarr magħmudija waħda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għall-maħfra tad-dnubiet. </a:t>
            </a:r>
          </a:p>
        </p:txBody>
      </p:sp>
    </p:spTree>
    <p:extLst>
      <p:ext uri="{BB962C8B-B14F-4D97-AF65-F5344CB8AC3E}">
        <p14:creationId xmlns:p14="http://schemas.microsoft.com/office/powerpoint/2010/main" val="4281844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0623" y="1541774"/>
            <a:ext cx="22538504" cy="12020248"/>
          </a:xfrm>
          <a:prstGeom prst="rect">
            <a:avLst/>
          </a:prstGeom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tneħħi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d-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dnubiet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tad-dinja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ħenn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għalina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tneħħi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dnubiet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mt-MT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tad-dinja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ilqa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’ t-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talb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tagħna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2412355"/>
            <a:ext cx="22754527" cy="72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nistenna l-qawma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mill-imwiet, u l-ħajja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taż-żmien li ġej. Ammen.</a:t>
            </a:r>
            <a:endParaRPr lang="en-US" altLang="en-US" sz="992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9082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18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ChangeArrowheads="1"/>
          </p:cNvSpPr>
          <p:nvPr/>
        </p:nvSpPr>
        <p:spPr bwMode="auto">
          <a:xfrm>
            <a:off x="394620" y="441700"/>
            <a:ext cx="22682519" cy="1202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qiegħed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fuq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il-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lemin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tal-Missier,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ħenn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għalina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Għaliex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Int waħdek Qaddis,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waħdek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</a:p>
          <a:p>
            <a:pPr algn="ctr" defTabSz="1560903" eaLnBrk="0" hangingPunct="0">
              <a:defRPr/>
            </a:pP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nt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w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aħdek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għoli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ChangeArrowheads="1"/>
          </p:cNvSpPr>
          <p:nvPr/>
        </p:nvSpPr>
        <p:spPr bwMode="auto">
          <a:xfrm>
            <a:off x="358616" y="1541774"/>
            <a:ext cx="22682519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Ġesu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’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Kristu, ma’ 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Ispirtu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s-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Santu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: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fil-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glorja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tal-Missier Alla.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Ammen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608914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01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2766</TotalTime>
  <Words>1014</Words>
  <Application>Microsoft Office PowerPoint</Application>
  <PresentationFormat>Custom</PresentationFormat>
  <Paragraphs>143</Paragraphs>
  <Slides>61</Slides>
  <Notes>50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61</vt:i4>
      </vt:variant>
    </vt:vector>
  </HeadingPairs>
  <TitlesOfParts>
    <vt:vector size="72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Office Theme</vt:lpstr>
      <vt:lpstr>13_Default Design</vt:lpstr>
      <vt:lpstr>3_Metro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Salm Responsorjali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It-Twelid ta’  San Ġwann Battista</dc:title>
  <dc:creator>Alfred Carauana</dc:creator>
  <cp:lastModifiedBy>Alfred Caruan a</cp:lastModifiedBy>
  <cp:revision>278</cp:revision>
  <dcterms:modified xsi:type="dcterms:W3CDTF">2024-01-15T08:06:15Z</dcterms:modified>
</cp:coreProperties>
</file>