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57"/>
  </p:notesMasterIdLst>
  <p:sldIdLst>
    <p:sldId id="1093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274" r:id="rId12"/>
    <p:sldId id="631" r:id="rId13"/>
    <p:sldId id="1208" r:id="rId14"/>
    <p:sldId id="1209" r:id="rId15"/>
    <p:sldId id="1210" r:id="rId16"/>
    <p:sldId id="1211" r:id="rId17"/>
    <p:sldId id="283" r:id="rId18"/>
    <p:sldId id="284" r:id="rId19"/>
    <p:sldId id="285" r:id="rId20"/>
    <p:sldId id="1212" r:id="rId21"/>
    <p:sldId id="422" r:id="rId22"/>
    <p:sldId id="289" r:id="rId23"/>
    <p:sldId id="1213" r:id="rId24"/>
    <p:sldId id="1182" r:id="rId25"/>
    <p:sldId id="1172" r:id="rId26"/>
    <p:sldId id="600" r:id="rId27"/>
    <p:sldId id="294" r:id="rId28"/>
    <p:sldId id="513" r:id="rId29"/>
    <p:sldId id="1214" r:id="rId30"/>
    <p:sldId id="1215" r:id="rId31"/>
    <p:sldId id="303" r:id="rId32"/>
    <p:sldId id="1089" r:id="rId33"/>
    <p:sldId id="484" r:id="rId34"/>
    <p:sldId id="607" r:id="rId35"/>
    <p:sldId id="305" r:id="rId36"/>
    <p:sldId id="306" r:id="rId37"/>
    <p:sldId id="1180" r:id="rId38"/>
    <p:sldId id="1216" r:id="rId39"/>
    <p:sldId id="1217" r:id="rId40"/>
    <p:sldId id="1218" r:id="rId41"/>
    <p:sldId id="1219" r:id="rId42"/>
    <p:sldId id="1220" r:id="rId43"/>
    <p:sldId id="317" r:id="rId44"/>
    <p:sldId id="654" r:id="rId45"/>
    <p:sldId id="1118" r:id="rId46"/>
    <p:sldId id="1119" r:id="rId47"/>
    <p:sldId id="1120" r:id="rId48"/>
    <p:sldId id="1121" r:id="rId49"/>
    <p:sldId id="1122" r:id="rId50"/>
    <p:sldId id="1123" r:id="rId51"/>
    <p:sldId id="1124" r:id="rId52"/>
    <p:sldId id="1125" r:id="rId53"/>
    <p:sldId id="1126" r:id="rId54"/>
    <p:sldId id="1127" r:id="rId55"/>
    <p:sldId id="1128" r:id="rId56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109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1208"/>
            <p14:sldId id="1209"/>
            <p14:sldId id="1210"/>
            <p14:sldId id="1211"/>
            <p14:sldId id="283"/>
            <p14:sldId id="284"/>
            <p14:sldId id="285"/>
            <p14:sldId id="1212"/>
            <p14:sldId id="422"/>
            <p14:sldId id="289"/>
            <p14:sldId id="1213"/>
            <p14:sldId id="1182"/>
            <p14:sldId id="1172"/>
            <p14:sldId id="600"/>
            <p14:sldId id="294"/>
            <p14:sldId id="513"/>
            <p14:sldId id="1214"/>
            <p14:sldId id="1215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1180"/>
            <p14:sldId id="1216"/>
            <p14:sldId id="1217"/>
            <p14:sldId id="1218"/>
            <p14:sldId id="1219"/>
            <p14:sldId id="1220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1D00"/>
    <a:srgbClr val="003300"/>
    <a:srgbClr val="FFFFFF"/>
    <a:srgbClr val="006600"/>
    <a:srgbClr val="000099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 snapToGrid="0">
      <p:cViewPr varScale="1">
        <p:scale>
          <a:sx n="35" d="100"/>
          <a:sy n="35" d="100"/>
        </p:scale>
        <p:origin x="240" y="846"/>
      </p:cViewPr>
      <p:guideLst>
        <p:guide orient="horz" pos="2160"/>
        <p:guide pos="3120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31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4494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11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518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292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936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0376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766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2039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43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0229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8363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92811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583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1582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474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1/17/2024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95FC548-1C16-D2E2-B849-37A78A747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782" y="-498764"/>
            <a:ext cx="24565960" cy="133204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C8564B-E1B1-4A98-BC17-4468BE15B58E}"/>
              </a:ext>
            </a:extLst>
          </p:cNvPr>
          <p:cNvSpPr txBox="1"/>
          <p:nvPr/>
        </p:nvSpPr>
        <p:spPr>
          <a:xfrm>
            <a:off x="15505216" y="2515043"/>
            <a:ext cx="7201807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t-MT" sz="15000" b="1" spc="-300" dirty="0">
                <a:solidFill>
                  <a:srgbClr val="3A1D00"/>
                </a:solidFill>
                <a:effectLst>
                  <a:glow rad="2286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 </a:t>
            </a:r>
          </a:p>
          <a:p>
            <a:pPr algn="ctr"/>
            <a:r>
              <a:rPr lang="mt-MT" sz="15000" b="1" spc="-300" dirty="0">
                <a:solidFill>
                  <a:srgbClr val="3A1D00"/>
                </a:solidFill>
                <a:effectLst>
                  <a:glow rad="2286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 mħabba</a:t>
            </a:r>
          </a:p>
        </p:txBody>
      </p:sp>
    </p:spTree>
    <p:extLst>
      <p:ext uri="{BB962C8B-B14F-4D97-AF65-F5344CB8AC3E}">
        <p14:creationId xmlns:p14="http://schemas.microsoft.com/office/powerpoint/2010/main" val="77953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3692057"/>
            <a:ext cx="22681661" cy="521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Il-Mulej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kellem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Mosè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lil Aron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qalilhom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“Meta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ikollu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ġilda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qxur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jew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bużżieqa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jew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tebgħa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bajda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qisha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ġerħa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ġdiem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403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31247"/>
            <a:ext cx="22681661" cy="10139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jeħduh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għand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Aron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qassis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għand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minn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uliedu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qassisin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66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Il-marid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bil-ġdiem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għandu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jilbes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ħwejjeġ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imqattgħa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jħalli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rasu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mikxufa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jitgħatta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sa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geddumu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jgħajjat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688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Imniġġes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!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Imniġġes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!’. Kemm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idum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marid ikun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miżmum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b’imniġġes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hu, u jgħix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waħdu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f’postu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barra mill-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kamp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6647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4211365"/>
            <a:ext cx="23399750" cy="7595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Int kenn għalija, iddawwarni u tferraħni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/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bil-ħelsien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426470"/>
            <a:ext cx="23399750" cy="974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Hieni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ħtijietu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maħfura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d-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mistur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11318"/>
            <a:ext cx="23399750" cy="10164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Hieni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 ebda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ħażen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jgħoddlu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ma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ebda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qerq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f’qalbu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5027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83500"/>
            <a:ext cx="23399750" cy="763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Int kenn għalija, iddawwarni u tferraħni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/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bil-ħelsien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42594"/>
            <a:ext cx="22303819" cy="10116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Id-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dnub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stqarrejtlek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ħażen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tiegħi ma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ħbejtulekx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303946"/>
            <a:ext cx="22303819" cy="9993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għedt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: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Quddiem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il-Mulej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nistqarr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ħtijieti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”.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int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ħfirtli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ħażen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tad-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dnub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tiegħi.</a:t>
            </a:r>
          </a:p>
        </p:txBody>
      </p:sp>
    </p:spTree>
    <p:extLst>
      <p:ext uri="{BB962C8B-B14F-4D97-AF65-F5344CB8AC3E}">
        <p14:creationId xmlns:p14="http://schemas.microsoft.com/office/powerpoint/2010/main" val="1930260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96948"/>
            <a:ext cx="23399750" cy="760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Int kenn għalija, iddawwarni u tferraħni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/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bil-ħelsien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735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6619"/>
            <a:ext cx="22303819" cy="1006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Ifirħu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twajbin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thennew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fil-Mulej;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għajtu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bil-ferħ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intom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ilkoll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ta’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qalbkom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safja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176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7862" y="2460780"/>
            <a:ext cx="22624026" cy="768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Int kenn għalija, iddawwarni u tferraħni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/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bil-ħelsien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Ewwel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Kor 10, 3-11,1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304487"/>
            <a:ext cx="22762138" cy="999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Ħuti, sew jekk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tieklu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sew jekk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tixorbu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x’tagħmlu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kollox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Tkunux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tfixkil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Lhud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Griegi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lanqas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Knisja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Alla. Hekk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nogħġob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f’kollox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34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37251"/>
            <a:ext cx="22762138" cy="1012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nfittex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tiegħi, imma tal-ħafna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isalvaw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Ixbhu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bħalma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nixbah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Kristu.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12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3638270"/>
            <a:ext cx="22670657" cy="532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Profeta kbir qam fostna,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Alla żar il-poplu tiegħu</a:t>
            </a:r>
            <a:r>
              <a:rPr lang="it-IT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1, 40-45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F’dak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iż-żmien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resaq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fuq Ġesù wieħed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lebbruż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jitolbu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bil-ħerqa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inxteħet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għarkupptejh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qallu: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0675"/>
            <a:ext cx="22643144" cy="1239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“Jekk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trid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tista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tfejjaqni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!”.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Imqanqal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mill-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ħniena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Ġesù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medd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fuqu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qallu: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863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0675"/>
            <a:ext cx="22643144" cy="1239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kun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imnaddaf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!”.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minnufih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lebbra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marritlu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ġismu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ndaf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widdbu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bis-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sħiħ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bagħtu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malajr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qallu: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7968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0675"/>
            <a:ext cx="22643144" cy="1239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“Qis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tgħid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xejn lil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 iżda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uri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ruħek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lill-qassis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offerta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għall-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fejqan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tiegħek 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ordna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Mosè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6979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0675"/>
            <a:ext cx="22643144" cy="1239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biex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tkunilhom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xhieda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Iżda dak, meta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telaq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beda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jxandar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ma’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kullimkien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jxerred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aħbar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6155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538713"/>
            <a:ext cx="22643144" cy="7524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hekk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 Ġesù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f’ebda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belt ma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iżjed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jidħol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bid-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dieher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3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36055"/>
            <a:ext cx="22643144" cy="9729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imma kien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jibqa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 barra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fil-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kampanja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jmorru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ħdejh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nies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minn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kullimkien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65509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154177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2890757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Levitiku</a:t>
            </a:r>
            <a:endParaRPr lang="mt-MT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Lev 13, 1-2.45-46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832</Words>
  <Application>Microsoft Office PowerPoint</Application>
  <PresentationFormat>Custom</PresentationFormat>
  <Paragraphs>127</Paragraphs>
  <Slides>53</Slides>
  <Notes>43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280</cp:revision>
  <dcterms:modified xsi:type="dcterms:W3CDTF">2024-01-17T04:02:51Z</dcterms:modified>
</cp:coreProperties>
</file>