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  <p:sldMasterId id="2147484274" r:id="rId2"/>
    <p:sldMasterId id="2147484619" r:id="rId3"/>
  </p:sldMasterIdLst>
  <p:sldIdLst>
    <p:sldId id="434" r:id="rId4"/>
    <p:sldId id="258" r:id="rId5"/>
    <p:sldId id="446" r:id="rId6"/>
    <p:sldId id="452" r:id="rId7"/>
    <p:sldId id="453" r:id="rId8"/>
    <p:sldId id="435" r:id="rId9"/>
    <p:sldId id="463" r:id="rId10"/>
    <p:sldId id="460" r:id="rId11"/>
    <p:sldId id="462" r:id="rId12"/>
    <p:sldId id="426" r:id="rId13"/>
    <p:sldId id="464" r:id="rId14"/>
    <p:sldId id="294" r:id="rId15"/>
    <p:sldId id="428" r:id="rId16"/>
    <p:sldId id="455" r:id="rId17"/>
    <p:sldId id="366" r:id="rId18"/>
    <p:sldId id="450" r:id="rId19"/>
    <p:sldId id="456" r:id="rId20"/>
    <p:sldId id="454" r:id="rId21"/>
    <p:sldId id="297" r:id="rId22"/>
    <p:sldId id="465" r:id="rId23"/>
    <p:sldId id="466" r:id="rId24"/>
    <p:sldId id="369" r:id="rId25"/>
    <p:sldId id="403" r:id="rId26"/>
    <p:sldId id="451" r:id="rId27"/>
    <p:sldId id="469" r:id="rId28"/>
    <p:sldId id="415" r:id="rId29"/>
    <p:sldId id="467" r:id="rId30"/>
    <p:sldId id="457" r:id="rId31"/>
    <p:sldId id="458" r:id="rId32"/>
    <p:sldId id="459" r:id="rId33"/>
    <p:sldId id="468" r:id="rId34"/>
    <p:sldId id="375" r:id="rId35"/>
    <p:sldId id="299" r:id="rId36"/>
  </p:sldIdLst>
  <p:sldSz cx="23399750" cy="125999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28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056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0853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1138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142314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170776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199239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227702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8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04" y="10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DC2372-5496-4973-922B-D9F40CA9E234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558BC8-88C5-46D1-BFD6-361858D97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890ED-5B05-4E9C-B6E5-B4764BBB2D0B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5B88-6A18-4EDC-8690-F1BBBAEB92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4BDC-EA0A-407F-BA93-1E44411558F2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44CD2-29B1-4D2B-970C-C4A0872FF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8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06B1C7-B116-4B5A-9EE9-1B2F7009019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6F9642-4202-4673-9197-B06B02202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49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3A18-E585-47C2-A2B8-BA0285B54D48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B507-F736-40F8-857A-60CBD76CA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70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E2EE79-2D93-402E-9D00-C791031534F7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1F8D54-9979-46FA-A5E3-F172D5283F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360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F620D3-71E8-4385-A8C7-B493331D0524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93808E-7725-4E68-A842-D5043F331D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923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FE41E1-F4E0-48B5-9E8A-51F6E0875831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25B4F9-D86E-4043-8778-777F699307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27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2EC5-514A-40B3-AE20-97C74F4C8832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C7D6-3A87-4120-BCF2-1E5DD159F8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199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CD2DCD-5628-4870-A0F7-250C0DA68CE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7EB80B-BCB5-432A-B963-C911576EFD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69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060E-8ECE-4FDE-A218-CB4141BF4D34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543E-77D8-4976-B499-A65035E722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5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5ACC-88DB-45E7-BC2B-A2477477C77E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F0FF2-F8DF-43FE-9B18-519A4559A4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98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65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55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65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55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65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5531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0F3D87-41D2-4CC9-B783-284C33D9E7B0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BB0F7C-7639-4D16-8781-F39CE2B9F7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22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C89A-8357-4C73-9269-188C2877980F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95F7-A211-4F9A-8705-A5FED7668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86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46A2-E6F4-4132-BB8A-0A0ED84FE2E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7D5A-8B98-4479-B028-3158FA930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8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00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091D86B-4511-41C4-AF49-2562B9FC4E83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8563B99-310E-4484-8054-E645641E32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5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22AF098-558D-453E-BE02-0BD3CA979C69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C5452BE-1B39-4C3C-9F85-5643E1A842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819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53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50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61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501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689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52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76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1003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96EC39C-9D8E-4482-B1FD-05ECE7342291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ACB8D14-6E14-45BA-8FDD-CE478D2CE1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139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9AF07C3-FD5E-4225-9556-4A4504330FD7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30E0FF4-3DCF-426D-AA92-A7A97C3FC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18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1AB3B36-5FBD-4A22-A9BB-AD10DE103270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241F0B9-B602-4BBC-9725-5C617122F2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065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E156A85-94DF-4766-BA86-C9A2F4581815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A78830E-7E7F-4B3D-A324-2296EF6018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284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F4663F7-6DBB-4595-A5BA-7256FDC50169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62F87F1-00C3-4150-924C-BE98AF8B79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90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197240-662F-44C0-B679-719BAFCF3B2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5648DD-9CDA-4C3C-8403-760AD38375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8213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EF3F4CF-E364-492F-9FB8-6EBDBCBDC1EB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12E3100-076E-498B-A763-5AF53AEEF2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5928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AF4B0BF-8B00-41DA-8C9C-B1894604DBD3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637498D-C572-407A-B6E7-43DEC84184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410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B1623E-CBE7-4AB8-874A-6A71A2C0852C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B9221B0-A033-45BB-AD91-696FEF8FFF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874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09960EE-0E7B-43EB-BF54-20F4F06D7127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5846C85-EDC5-4A18-B01E-3B0C1C3362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3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527C-F6F8-4363-8210-58635433A065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F7D1-2FBB-4C4F-8A8C-D7563542A4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6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F6A3F4-0D42-4401-A68E-639A133E90F2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98DE45-5C11-4B06-89EE-674B5B6E2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3BB1F-24C3-4CA3-BAE1-2514EE06D767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64BE-270A-41E9-980F-92F3F4ADE6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7411-44DE-4D5A-A71E-14254B7C8E10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D601-76C7-4B17-8809-EEB20DB45A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5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6CF7D-F5E6-4B27-ABD2-C520B3991358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6A42-F960-4F8E-9795-EF29723E8C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12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86363A-59B8-413E-BE07-E1DAAD6069DE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611832-A5C9-4620-8220-E601C754E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9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9776A5-E3EF-40C9-BCC9-38FA2FC91680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3BE7E1-CF3A-45A3-9E70-7EB2B6EB19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64" r:id="rId1"/>
    <p:sldLayoutId id="2147484657" r:id="rId2"/>
    <p:sldLayoutId id="2147484665" r:id="rId3"/>
    <p:sldLayoutId id="2147484658" r:id="rId4"/>
    <p:sldLayoutId id="2147484666" r:id="rId5"/>
    <p:sldLayoutId id="2147484659" r:id="rId6"/>
    <p:sldLayoutId id="2147484660" r:id="rId7"/>
    <p:sldLayoutId id="2147484661" r:id="rId8"/>
    <p:sldLayoutId id="2147484667" r:id="rId9"/>
    <p:sldLayoutId id="2147484662" r:id="rId10"/>
    <p:sldLayoutId id="2147484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37AFEEB-C770-4B50-9F99-A72568472391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CA96B7C-9ED4-41F2-B9E8-94D08122A1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68" r:id="rId1"/>
    <p:sldLayoutId id="2147484669" r:id="rId2"/>
    <p:sldLayoutId id="2147484670" r:id="rId3"/>
    <p:sldLayoutId id="2147484671" r:id="rId4"/>
    <p:sldLayoutId id="2147484672" r:id="rId5"/>
    <p:sldLayoutId id="2147484673" r:id="rId6"/>
    <p:sldLayoutId id="2147484674" r:id="rId7"/>
    <p:sldLayoutId id="2147484675" r:id="rId8"/>
    <p:sldLayoutId id="2147484676" r:id="rId9"/>
    <p:sldLayoutId id="2147484677" r:id="rId10"/>
    <p:sldLayoutId id="2147484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625" smtClean="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39642EE6-4184-4162-8414-4BB3DC9FE0C1}" type="datetimeFigureOut">
              <a:rPr lang="en-GB"/>
              <a:pPr>
                <a:defRPr/>
              </a:pPr>
              <a:t>23/01/2024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1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625" smtClean="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625" smtClean="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9757167E-5E8B-4C08-9E15-CD4A24C85E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9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9pPr>
    </p:titleStyle>
    <p:bodyStyle>
      <a:lvl1pPr marL="759403" indent="-75940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344" indent="-50626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882" indent="-506269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420" indent="-506269" algn="l" rtl="0" fontAlgn="base">
        <a:spcBef>
          <a:spcPct val="20000"/>
        </a:spcBef>
        <a:spcAft>
          <a:spcPct val="0"/>
        </a:spcAft>
        <a:buFont typeface="Arial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957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495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4033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571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22611" y="1850411"/>
            <a:ext cx="22682520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Għeluq tal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en-GB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Ittra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ta’ </a:t>
            </a:r>
          </a:p>
          <a:p>
            <a:pPr algn="ctr"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uda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mt-MT" sz="155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</a:t>
            </a:r>
            <a:r>
              <a:rPr lang="en-GB" sz="155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ppostlu</a:t>
            </a:r>
            <a:endParaRPr lang="mt-MT" sz="155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uda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17.20b-25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610643" y="2411562"/>
            <a:ext cx="22178463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Alla, Alla tiegħi int;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 ħerqan infittex.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Ruħi bil-għatx għalik,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610643" y="2620646"/>
            <a:ext cx="22178463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għalik imxennaq jiena,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 art niexfa,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maħruqa, bla ilma.</a:t>
            </a:r>
          </a:p>
        </p:txBody>
      </p:sp>
    </p:spTree>
    <p:extLst>
      <p:ext uri="{BB962C8B-B14F-4D97-AF65-F5344CB8AC3E}">
        <p14:creationId xmlns:p14="http://schemas.microsoft.com/office/powerpoint/2010/main" val="313089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532083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nl-NL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Għalik imxennaq jiena, Mulej, Alla tiegħi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280377" y="235378"/>
            <a:ext cx="228389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Għalhekk ġejt narak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fit-tempju mqaddes tiegħek,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 nitgħaxxaq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bis-setgħa u l-glorja tiegħek.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0" y="1187426"/>
            <a:ext cx="2339801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it-tieba tiegħek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aħjar mill-ħajja,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xufftejja jxandru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t-tifħir tiegħek.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532082"/>
            <a:ext cx="21697047" cy="7272566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nl-NL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Għalik imxennaq jiena, Mulej, Alla tiegħi</a:t>
            </a:r>
          </a:p>
          <a:p>
            <a:pPr algn="ctr">
              <a:defRPr/>
            </a:pPr>
            <a:endParaRPr lang="nl-NL" sz="1531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Għalhekk inbierek tul ħajti kollha;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ngħolli idejja u nsejjaħ ismek.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280377" y="1428012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 b’ikel mill-aħjar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jsemmen nimtela,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jgħannilek fommi b’xufftejn ferrieħa.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532082"/>
            <a:ext cx="21697047" cy="7028205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nl-NL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Għalik imxennaq jiena, Mulej, Alla tiegħi</a:t>
            </a:r>
          </a:p>
          <a:p>
            <a:pPr algn="ctr">
              <a:defRPr/>
            </a:pPr>
            <a:endParaRPr lang="nl-NL" sz="13342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5171160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21079"/>
            <a:ext cx="22466496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Arial" pitchFamily="34" charset="0"/>
              </a:rPr>
              <a:t>Għeżież, ftakru fil-ħwejjeġ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Arial" pitchFamily="34" charset="0"/>
              </a:rPr>
              <a:t>li l-appostli ta’ Sidna Ġes</a:t>
            </a:r>
            <a:r>
              <a:rPr lang="mt-MT" sz="15500" dirty="0">
                <a:solidFill>
                  <a:prstClr val="black"/>
                </a:solidFill>
                <a:latin typeface="Times New Roman"/>
                <a:cs typeface="Times New Roman"/>
              </a:rPr>
              <a:t>ù Kristu kienu ħabbrulkom minn qabel. Ibnu lilkom infuskom fuq il-fidi l-aktar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906865" y="179314"/>
            <a:ext cx="2221251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Il-kelma ta’ Kristu tgħammar sħiħa fikom; kulma tagħmlu roddu ħajr lil Alla l-Missier permezz tiegħu.</a:t>
            </a:r>
            <a:endParaRPr lang="nl-NL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67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5171160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</a:t>
            </a:r>
          </a:p>
        </p:txBody>
      </p:sp>
    </p:spTree>
    <p:extLst>
      <p:ext uri="{BB962C8B-B14F-4D97-AF65-F5344CB8AC3E}">
        <p14:creationId xmlns:p14="http://schemas.microsoft.com/office/powerpoint/2010/main" val="1826566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94619" y="1965890"/>
            <a:ext cx="22610512" cy="869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GB" sz="155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Qar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m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ill-Evan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Mark</a:t>
            </a:r>
          </a:p>
          <a:p>
            <a:pPr algn="ctr">
              <a:defRPr/>
            </a:pPr>
            <a:r>
              <a:rPr lang="en-GB" sz="10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Mk </a:t>
            </a:r>
            <a:r>
              <a:rPr lang="mt-MT" sz="10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11</a:t>
            </a:r>
            <a:r>
              <a:rPr lang="en-GB" sz="10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27</a:t>
            </a:r>
            <a:r>
              <a:rPr lang="en-GB" sz="10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33</a:t>
            </a:r>
            <a:endParaRPr lang="en-GB" sz="100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Glorja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178595" y="262502"/>
            <a:ext cx="2307713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F’dawk iż-żmien, </a:t>
            </a:r>
            <a:r>
              <a:rPr lang="en-US" alt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</a:p>
          <a:p>
            <a:pPr eaLnBrk="1" hangingPunct="1">
              <a:defRPr/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d-dixxipli tiegħu mill-ġdid </a:t>
            </a:r>
            <a:r>
              <a:rPr lang="mt-MT" altLang="en-US" sz="15500" spc="-300" dirty="0">
                <a:solidFill>
                  <a:srgbClr val="000000"/>
                </a:solidFill>
                <a:latin typeface="Times New Roman" panose="02020603050405020304" pitchFamily="18" charset="0"/>
              </a:rPr>
              <a:t>marru </a:t>
            </a:r>
            <a:r>
              <a:rPr lang="en-US" altLang="en-US" sz="15500" spc="-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Ġe</a:t>
            </a:r>
            <a:r>
              <a:rPr lang="mt-MT" altLang="en-US" sz="15500" spc="-300" dirty="0">
                <a:solidFill>
                  <a:srgbClr val="000000"/>
                </a:solidFill>
                <a:latin typeface="Times New Roman" panose="02020603050405020304" pitchFamily="18" charset="0"/>
              </a:rPr>
              <a:t>rusalemm. Kif kien qiegħed idur fit-tempju, resqu 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fuqu l-qassisin il-kbar </a:t>
            </a: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u </a:t>
            </a:r>
            <a:endParaRPr lang="mt-MT" alt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280377" y="3812487"/>
            <a:ext cx="22838996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alt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l-kittieba u x-xjuħ u staqsewh: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280377" y="1428012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spc="-328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“Int b’liema setgħa qiegħed         tagħmlu dan kollu?  U min tahielek din is-setgħa biex </a:t>
            </a:r>
            <a:r>
              <a:rPr kumimoji="0" lang="mt-MT" sz="15500" b="1" i="1" u="none" strike="noStrike" kern="1200" cap="none" spc="-328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tagħmlu?”</a:t>
            </a:r>
            <a:endParaRPr lang="mt-MT" sz="15500" b="1" i="1" spc="-328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19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430623" y="1427218"/>
            <a:ext cx="22538504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Ġesù</a:t>
            </a: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 qalilhom: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1" i="1" u="none" strike="noStrike" kern="1200" cap="none" spc="-328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“Ħa nagħmlilkom mistoqsija waħda jien. </a:t>
            </a:r>
          </a:p>
          <a:p>
            <a:pPr algn="ctr" eaLnBrk="1" hangingPunct="1">
              <a:defRPr/>
            </a:pPr>
            <a:r>
              <a:rPr lang="mt-MT" sz="155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Weġbuni għaliha, 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mt-MT" sz="155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ngħidilkom b’liema setgħa qiegħed nagħmel dan kollu. </a:t>
            </a:r>
            <a:br>
              <a:rPr lang="mt-MT" sz="155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mt-MT" sz="155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Il-magħmudija ta’ Ġwanni kienet ħaġa ġejja mis-sema jew mill-bnedmin? </a:t>
            </a:r>
          </a:p>
        </p:txBody>
      </p:sp>
    </p:spTree>
    <p:extLst>
      <p:ext uri="{BB962C8B-B14F-4D97-AF65-F5344CB8AC3E}">
        <p14:creationId xmlns:p14="http://schemas.microsoft.com/office/powerpoint/2010/main" val="3382315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02631" y="107306"/>
            <a:ext cx="22394487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kumimoji="0" lang="mt-MT" sz="15500" b="1" i="1" u="none" strike="noStrike" kern="1200" cap="none" spc="-328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Wegbuni.”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Dawk, bejnhom u bejn ruħhom, bdew jirraġunaw u jgħidu:</a:t>
            </a:r>
          </a:p>
          <a:p>
            <a:pPr algn="ctr" eaLnBrk="1" hangingPunct="1">
              <a:defRPr/>
            </a:pP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“Jekk imweġbuh: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262502"/>
            <a:ext cx="22480237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kumimoji="0" lang="mt-MT" sz="15500" b="1" i="1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Mis-sema,’ jgħidilna: ‘Mela għaliex ma emmintuhx?’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Mela ngħidulu: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‘Mill-bnedmin’?”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643" y="157924"/>
            <a:ext cx="22322479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qaddisa tagħkom; itolbu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fl-Ispirtu </a:t>
            </a: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Arial" pitchFamily="34" charset="0"/>
              </a:rPr>
              <a:t>s-Santu; żommu rwieħkom fl-imħabba ta’ Alla, stennew il-ħniena ta’ Sidna Ġesù Kristu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157924"/>
            <a:ext cx="22538503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Huma kienu jibżgħu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min-nies, għax kulħadd kien iżomm li Ġwanni kien tabilħaqq profeta. Għalhekk lil </a:t>
            </a:r>
            <a:r>
              <a:rPr kumimoji="0" lang="en-US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Ġesù</a:t>
            </a: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 weġbuh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u qalulu: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157924"/>
            <a:ext cx="22538503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“Ma nafux.”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Ġesù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 qalilhom:</a:t>
            </a:r>
          </a:p>
          <a:p>
            <a:pPr algn="ctr" eaLnBrk="1" hangingPunct="1">
              <a:defRPr/>
            </a:pPr>
            <a:r>
              <a:rPr lang="mt-MT" sz="15500" b="1" i="1" spc="-32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“Mela anqas jien ma ngħidilkom b’liema setgħa qiegħed nagħmel dan.”</a:t>
            </a:r>
          </a:p>
        </p:txBody>
      </p:sp>
    </p:spTree>
    <p:extLst>
      <p:ext uri="{BB962C8B-B14F-4D97-AF65-F5344CB8AC3E}">
        <p14:creationId xmlns:p14="http://schemas.microsoft.com/office/powerpoint/2010/main" val="1762336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7" y="3812487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tal-</a:t>
            </a:r>
            <a:r>
              <a:rPr lang="en-GB" sz="155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55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It-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57924"/>
            <a:ext cx="22336221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Arial" pitchFamily="34" charset="0"/>
              </a:rPr>
              <a:t>għall-ħajja ta’ dejjem.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Arial" pitchFamily="34" charset="0"/>
              </a:rPr>
              <a:t>Uru ħniena ma’ dawk li għadhom fid-dubju;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Arial" pitchFamily="34" charset="0"/>
              </a:rPr>
              <a:t>salvawhom u aħtfuhom min-nar; l-oħrajn, ħennu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157924"/>
            <a:ext cx="22682520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għalihom, bil-biża’, waqt li tistkerrhu saħansitra l-libsa mċappsa b’ġisimhom. </a:t>
            </a:r>
            <a:endParaRPr kumimoji="0" lang="en-GB" sz="15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Lil dak li għandu l-qawwa jħariskom mill-waqgħa,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346584"/>
            <a:ext cx="22610512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u jqegħedkom bla tebgħa u ferħana quddiem is-sebħ tiegħu, lil Alla waħdu Salvatur tagħna, permezz ta’ Ġesù Kristu Sidna, </a:t>
            </a:r>
            <a:endParaRPr lang="mt-MT" sz="15500" dirty="0">
              <a:solidFill>
                <a:prstClr val="black"/>
              </a:solidFill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1115418"/>
            <a:ext cx="22610512" cy="9745551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5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itchFamily="34" charset="0"/>
              </a:rPr>
              <a:t>glorja, kobor, qawwa u setgħa qabel kull żmien,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  <a:cs typeface="Arial" pitchFamily="34" charset="0"/>
              </a:rPr>
              <a:t>issa, u għal dejjem ta dejjem. Ammen.</a:t>
            </a:r>
          </a:p>
        </p:txBody>
      </p:sp>
    </p:spTree>
    <p:extLst>
      <p:ext uri="{BB962C8B-B14F-4D97-AF65-F5344CB8AC3E}">
        <p14:creationId xmlns:p14="http://schemas.microsoft.com/office/powerpoint/2010/main" val="417163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4347" y="3465193"/>
            <a:ext cx="20685947" cy="4975014"/>
          </a:xfrm>
          <a:prstGeom prst="rect">
            <a:avLst/>
          </a:prstGeom>
        </p:spPr>
        <p:txBody>
          <a:bodyPr lIns="202498" tIns="101250" rIns="202498" bIns="10125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1351" y="4355778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nl-NL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Għalik imxennaq jiena, Mulej, Alla tiegħi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8513" y="1140417"/>
            <a:ext cx="17488186" cy="2589746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35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481</Words>
  <Application>Microsoft Office PowerPoint</Application>
  <PresentationFormat>Custom</PresentationFormat>
  <Paragraphs>69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3_Metro</vt:lpstr>
      <vt:lpstr>6_Metro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Mercieca</dc:creator>
  <cp:lastModifiedBy>Alfred Caruan a</cp:lastModifiedBy>
  <cp:revision>171</cp:revision>
  <dcterms:created xsi:type="dcterms:W3CDTF">2008-12-28T11:50:57Z</dcterms:created>
  <dcterms:modified xsi:type="dcterms:W3CDTF">2024-01-23T05:44:41Z</dcterms:modified>
</cp:coreProperties>
</file>