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6"/>
  </p:notesMasterIdLst>
  <p:sldIdLst>
    <p:sldId id="539" r:id="rId2"/>
    <p:sldId id="540" r:id="rId3"/>
    <p:sldId id="571" r:id="rId4"/>
    <p:sldId id="572" r:id="rId5"/>
    <p:sldId id="573" r:id="rId6"/>
    <p:sldId id="574" r:id="rId7"/>
    <p:sldId id="575" r:id="rId8"/>
    <p:sldId id="576" r:id="rId9"/>
    <p:sldId id="577" r:id="rId10"/>
    <p:sldId id="546" r:id="rId11"/>
    <p:sldId id="564" r:id="rId12"/>
    <p:sldId id="548" r:id="rId13"/>
    <p:sldId id="578" r:id="rId14"/>
    <p:sldId id="550" r:id="rId15"/>
    <p:sldId id="551" r:id="rId16"/>
    <p:sldId id="579" r:id="rId17"/>
    <p:sldId id="553" r:id="rId18"/>
    <p:sldId id="554" r:id="rId19"/>
    <p:sldId id="580" r:id="rId20"/>
    <p:sldId id="556" r:id="rId21"/>
    <p:sldId id="569" r:id="rId22"/>
    <p:sldId id="570" r:id="rId23"/>
    <p:sldId id="557" r:id="rId24"/>
    <p:sldId id="567" r:id="rId25"/>
    <p:sldId id="558" r:id="rId26"/>
    <p:sldId id="559" r:id="rId27"/>
    <p:sldId id="581" r:id="rId28"/>
    <p:sldId id="582" r:id="rId29"/>
    <p:sldId id="583" r:id="rId30"/>
    <p:sldId id="584" r:id="rId31"/>
    <p:sldId id="585" r:id="rId32"/>
    <p:sldId id="586" r:id="rId33"/>
    <p:sldId id="562" r:id="rId34"/>
    <p:sldId id="563" r:id="rId35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FF9900"/>
    <a:srgbClr val="FFCC00"/>
    <a:srgbClr val="D600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5" autoAdjust="0"/>
  </p:normalViewPr>
  <p:slideViewPr>
    <p:cSldViewPr>
      <p:cViewPr varScale="1">
        <p:scale>
          <a:sx n="39" d="100"/>
          <a:sy n="39" d="100"/>
        </p:scale>
        <p:origin x="90" y="624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1CCE-C3E5-4FCD-8788-4A222F0974FA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F815D-8C04-4E11-AD2D-0B7A870B7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Ni </a:t>
            </a: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E531F4-8063-494F-9463-3A2671BB4BD4}" type="slidenum">
              <a:rPr lang="en-US" alt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3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3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52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4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47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99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27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98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Ni </a:t>
            </a: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E531F4-8063-494F-9463-3A2671BB4BD4}" type="slidenum">
              <a:rPr lang="en-US" alt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8A52-2E4F-4B49-B396-94BAD6132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B470-15EB-4B3E-9881-533AD806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F40E-74C5-45C3-BA5A-063E1B15F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24E3-E061-43CB-A29F-416143FBD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A1DD6-DB69-4BF6-BEB5-6B6FF88BA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0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54CF-F488-44E1-995B-50B1F4F27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5EF8-EB08-411F-AABF-4E20C886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CFBB7-1F74-48E1-863E-D50BA3BF0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8B7B-2031-41F9-B3F1-77EF4079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5E5C4-D275-4C49-AED6-250ADD1A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8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C10A0-123D-4802-8F10-B9DAC5AAD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DFB90-337A-4831-8F4F-7F8D32667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280378" y="2487647"/>
            <a:ext cx="22838996" cy="7670827"/>
          </a:xfrm>
        </p:spPr>
        <p:txBody>
          <a:bodyPr/>
          <a:lstStyle/>
          <a:p>
            <a:pPr eaLnBrk="1" hangingPunct="1">
              <a:defRPr/>
            </a:pPr>
            <a:r>
              <a:rPr lang="mt-MT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 mit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Tieni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Ittra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b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Pawl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Appostlu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Timotju</a:t>
            </a:r>
            <a:br>
              <a:rPr lang="mt-MT" sz="13342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mt-MT" sz="100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  <a:t>2 Tim 4, 1-8</a:t>
            </a:r>
            <a:br>
              <a:rPr lang="en-GB" sz="10000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</a:br>
            <a:endParaRPr lang="en-US" sz="10000" i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3445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93698" y="3812487"/>
            <a:ext cx="20412353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Il-Kelma tal-Mulej</a:t>
            </a:r>
            <a:br>
              <a:rPr lang="mt-MT" sz="155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</a:b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R/. 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0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881" y="4571802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Fommi jxandar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il-ġustizzja tiegħek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11881" y="472902"/>
            <a:ext cx="16698802" cy="247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Salm</a:t>
            </a:r>
            <a:r>
              <a:rPr lang="sv-SE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sv-SE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Responsorjali</a:t>
            </a:r>
            <a:endParaRPr lang="en-US" sz="15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4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178473" y="1187426"/>
            <a:ext cx="2104280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Mimli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fommi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b’tifħirek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b’sebħek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jum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kollu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Twarrabnix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meta nasal għax-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xjuħija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8818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178473" y="3812487"/>
            <a:ext cx="21042803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titlaqnix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meta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tħallini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saħħti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64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622681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Fommi jxandar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il-ġustizzja tiegħek</a:t>
            </a:r>
          </a:p>
        </p:txBody>
      </p:sp>
    </p:spTree>
    <p:extLst>
      <p:ext uri="{BB962C8B-B14F-4D97-AF65-F5344CB8AC3E}">
        <p14:creationId xmlns:p14="http://schemas.microsoft.com/office/powerpoint/2010/main" val="3239495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906863" y="2267546"/>
            <a:ext cx="21586023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 jien nibqa’ dejjem nittama,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nkattar tifħirek kollu.</a:t>
            </a:r>
          </a:p>
        </p:txBody>
      </p:sp>
    </p:spTree>
    <p:extLst>
      <p:ext uri="{BB962C8B-B14F-4D97-AF65-F5344CB8AC3E}">
        <p14:creationId xmlns:p14="http://schemas.microsoft.com/office/powerpoint/2010/main" val="3463816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906863" y="1187426"/>
            <a:ext cx="2158602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Fommi jxandar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il-ġustizzja tiegħek,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il-jum kollu l-għemejjel tal-għajnuna tiegħek.</a:t>
            </a:r>
          </a:p>
        </p:txBody>
      </p:sp>
    </p:spTree>
    <p:extLst>
      <p:ext uri="{BB962C8B-B14F-4D97-AF65-F5344CB8AC3E}">
        <p14:creationId xmlns:p14="http://schemas.microsoft.com/office/powerpoint/2010/main" val="1322227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890" y="3543937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Fommi jxandar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il-ġustizzja tiegħek</a:t>
            </a:r>
          </a:p>
        </p:txBody>
      </p:sp>
    </p:spTree>
    <p:extLst>
      <p:ext uri="{BB962C8B-B14F-4D97-AF65-F5344CB8AC3E}">
        <p14:creationId xmlns:p14="http://schemas.microsoft.com/office/powerpoint/2010/main" val="115589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394619" y="1187426"/>
            <a:ext cx="22610512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Nersaq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kobor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Sidi,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ġustizzja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waħdek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inxandar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390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394619" y="1187426"/>
            <a:ext cx="22610512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għo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iti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int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għallimtni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s’issa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għadni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nxandar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għeġubijietek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9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Għażiż</a:t>
            </a:r>
            <a:r>
              <a:rPr lang="el-GR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nitolbok bil-ħerqa, quddiem Alla u Kristu Ġesù, li għandu jagħmel ħaqq mill-ħajjin u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mill-mejtin, f’isem id-Dehra</a:t>
            </a:r>
          </a:p>
        </p:txBody>
      </p:sp>
    </p:spTree>
    <p:extLst>
      <p:ext uri="{BB962C8B-B14F-4D97-AF65-F5344CB8AC3E}">
        <p14:creationId xmlns:p14="http://schemas.microsoft.com/office/powerpoint/2010/main" val="3828795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386448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Fommi jxandar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il-ġustizzja tiegħek</a:t>
            </a:r>
          </a:p>
        </p:txBody>
      </p:sp>
    </p:spTree>
    <p:extLst>
      <p:ext uri="{BB962C8B-B14F-4D97-AF65-F5344CB8AC3E}">
        <p14:creationId xmlns:p14="http://schemas.microsoft.com/office/powerpoint/2010/main" val="1966255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990531" y="179314"/>
            <a:ext cx="2158255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nfaħħrek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bl-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arpa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għall-fedeltà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ngħannilek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biċ-ċetra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Qaddis ta’ I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</a:t>
            </a:r>
            <a:r>
              <a:rPr lang="en-GB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rael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8481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386448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Fommi jxandar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il-ġustizzja tiegħek</a:t>
            </a:r>
          </a:p>
        </p:txBody>
      </p:sp>
    </p:spTree>
    <p:extLst>
      <p:ext uri="{BB962C8B-B14F-4D97-AF65-F5344CB8AC3E}">
        <p14:creationId xmlns:p14="http://schemas.microsoft.com/office/powerpoint/2010/main" val="3850994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49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2268467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22611" y="2339554"/>
            <a:ext cx="22754528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Henjin il-foqra fl-ispirtu,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għax tagħhom hija s-Saltna tas-Smewwiet.</a:t>
            </a:r>
            <a:endParaRPr lang="sv-SE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40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66061" y="1691482"/>
            <a:ext cx="22751765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 mill-Evan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Mark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Mk 12, 38-44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:/ 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42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F’dak iż</a:t>
            </a:r>
            <a:r>
              <a:rPr lang="el-GR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żmien, Ġesù, hu u jgħallem lin-nies fit-tempju qalilhom: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“Iftħu għajnejkom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mill-kittieba, li jħobbu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98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jduru mat-toroq bi lbiesi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twal, jixtiequ min isellmilhom fil-pjazez, u fis-sinagogi joqogħdu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fis-siġġijiet ta’ quddiem, u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42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fil-postijiet ewlenin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fil-pranzijiet; iberbqu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ġid ir-romol, u mbagħad għal wiċċ in-nies idumu ħafna jitolbu.</a:t>
            </a:r>
          </a:p>
        </p:txBody>
      </p:sp>
    </p:spTree>
    <p:extLst>
      <p:ext uri="{BB962C8B-B14F-4D97-AF65-F5344CB8AC3E}">
        <p14:creationId xmlns:p14="http://schemas.microsoft.com/office/powerpoint/2010/main" val="982435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Dawn jieħdu kundanna aktar iebsa.”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Kien qiegħed biswit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it-teżor, iħares u jara xi flus jitfgħu n-nies fit-teżor. 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6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tiegħu u s-Saltna tiegħu: xandar il-kelma, insisti </a:t>
            </a:r>
            <a:r>
              <a:rPr lang="mt-MT" altLang="en-US" sz="15500" spc="-150" dirty="0">
                <a:solidFill>
                  <a:srgbClr val="000000"/>
                </a:solidFill>
                <a:latin typeface="Times New Roman" panose="02020603050405020304" pitchFamily="18" charset="0"/>
              </a:rPr>
              <a:t>f’waqtu u barra minn waqtu,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ċanfar, widdeb, wissi,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bis-sabar kollu u bit-tagħlim.</a:t>
            </a:r>
            <a:endParaRPr lang="mt-MT" alt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472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Bosta għonja bdew jitfgħu ħafna. Resqet waħda armla fqira u tefgħet biċċtejn żgħar, jiġifieri xi ftit ċenteżmi.</a:t>
            </a:r>
          </a:p>
        </p:txBody>
      </p:sp>
    </p:spTree>
    <p:extLst>
      <p:ext uri="{BB962C8B-B14F-4D97-AF65-F5344CB8AC3E}">
        <p14:creationId xmlns:p14="http://schemas.microsoft.com/office/powerpoint/2010/main" val="4282854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Hu sejjaħ id-dixxipli tiegħu u qalilhom: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“Tassew ngħidilkom, li din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l-armla fqira tefgħet iktar minn dawk kollha li tefgħu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8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fit-teżor. Għax dawk kollha tefgħu miż</a:t>
            </a:r>
            <a:r>
              <a:rPr lang="el-GR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żejjed tagħhom, imma hi, fil-faqar tagħha,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tefgħet kulma kellha, dak kollu li kellha biex tgħix.”</a:t>
            </a:r>
          </a:p>
        </p:txBody>
      </p:sp>
    </p:spTree>
    <p:extLst>
      <p:ext uri="{BB962C8B-B14F-4D97-AF65-F5344CB8AC3E}">
        <p14:creationId xmlns:p14="http://schemas.microsoft.com/office/powerpoint/2010/main" val="3689035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8" y="3800491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97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64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50603" y="1187426"/>
            <a:ext cx="22898544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Għax għad jiġi żmien meta għat-tagħlim tajjeb ma jibqgħalhomx sabar, iżda widnejhom jikluhom u</a:t>
            </a:r>
          </a:p>
        </p:txBody>
      </p:sp>
    </p:spTree>
    <p:extLst>
      <p:ext uri="{BB962C8B-B14F-4D97-AF65-F5344CB8AC3E}">
        <p14:creationId xmlns:p14="http://schemas.microsoft.com/office/powerpoint/2010/main" val="175811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jiġbru madwarhom qabda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mgħallmin skont ma jixtiequ, u jwarrbu widnejhom mis-sewwa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biex jiġġerrew wara </a:t>
            </a:r>
          </a:p>
        </p:txBody>
      </p:sp>
    </p:spTree>
    <p:extLst>
      <p:ext uri="{BB962C8B-B14F-4D97-AF65-F5344CB8AC3E}">
        <p14:creationId xmlns:p14="http://schemas.microsoft.com/office/powerpoint/2010/main" val="310508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l-ħrejjef. Imma int oqgħod dejjem b’għajnejk miftuħa, stabar fit-tiġrib, agħmel ħidma ta’ evanġelista, aqdi sewwa l-ministeru tiegħek.</a:t>
            </a:r>
          </a:p>
        </p:txBody>
      </p:sp>
    </p:spTree>
    <p:extLst>
      <p:ext uri="{BB962C8B-B14F-4D97-AF65-F5344CB8AC3E}">
        <p14:creationId xmlns:p14="http://schemas.microsoft.com/office/powerpoint/2010/main" val="229882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Ngħid għalija, demmi ġa mxerred b’sagrifiċċju, u żmien it-tluq tiegħi wasal. Tqabadt it-taqbida t-tajba, temmejt il-ġirja, ħarist </a:t>
            </a:r>
          </a:p>
        </p:txBody>
      </p:sp>
    </p:spTree>
    <p:extLst>
      <p:ext uri="{BB962C8B-B14F-4D97-AF65-F5344CB8AC3E}">
        <p14:creationId xmlns:p14="http://schemas.microsoft.com/office/powerpoint/2010/main" val="197646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il-fidi. Mill-bqija hemm merfugħa għalija l-kuruna tal-ġustizzja, li biha f’dak il-Jum iħallasni l-Mulej,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l-Imħallef ġust, u mhux lili</a:t>
            </a:r>
          </a:p>
        </p:txBody>
      </p:sp>
    </p:spTree>
    <p:extLst>
      <p:ext uri="{BB962C8B-B14F-4D97-AF65-F5344CB8AC3E}">
        <p14:creationId xmlns:p14="http://schemas.microsoft.com/office/powerpoint/2010/main" val="38802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biss, imma wkoll lil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dawk kollha li jkunu għexu fl-imħabba tad-Dehra tiegħu.</a:t>
            </a:r>
          </a:p>
        </p:txBody>
      </p:sp>
    </p:spTree>
    <p:extLst>
      <p:ext uri="{BB962C8B-B14F-4D97-AF65-F5344CB8AC3E}">
        <p14:creationId xmlns:p14="http://schemas.microsoft.com/office/powerpoint/2010/main" val="260078667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514</Words>
  <Application>Microsoft Office PowerPoint</Application>
  <PresentationFormat>Custom</PresentationFormat>
  <Paragraphs>84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3_Default Design</vt:lpstr>
      <vt:lpstr>Qari mit-Tieni Ittra ta’  San Pawl Appostlu  lil Timotju 2 Tim 4, 1-8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L-Ewwel Ġimgħa</dc:title>
  <dc:creator>Alfred Caruana</dc:creator>
  <cp:lastModifiedBy>Alfred Caruan a</cp:lastModifiedBy>
  <cp:revision>98</cp:revision>
  <dcterms:created xsi:type="dcterms:W3CDTF">2012-07-19T16:49:39Z</dcterms:created>
  <dcterms:modified xsi:type="dcterms:W3CDTF">2024-01-26T07:11:30Z</dcterms:modified>
</cp:coreProperties>
</file>