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75" r:id="rId2"/>
    <p:sldMasterId id="2147483687" r:id="rId3"/>
  </p:sldMasterIdLst>
  <p:notesMasterIdLst>
    <p:notesMasterId r:id="rId65"/>
  </p:notesMasterIdLst>
  <p:sldIdLst>
    <p:sldId id="3174" r:id="rId4"/>
    <p:sldId id="1094" r:id="rId5"/>
    <p:sldId id="1095" r:id="rId6"/>
    <p:sldId id="1096" r:id="rId7"/>
    <p:sldId id="1097" r:id="rId8"/>
    <p:sldId id="1098" r:id="rId9"/>
    <p:sldId id="1099" r:id="rId10"/>
    <p:sldId id="1100" r:id="rId11"/>
    <p:sldId id="274" r:id="rId12"/>
    <p:sldId id="631" r:id="rId13"/>
    <p:sldId id="1221" r:id="rId14"/>
    <p:sldId id="1222" r:id="rId15"/>
    <p:sldId id="1223" r:id="rId16"/>
    <p:sldId id="1224" r:id="rId17"/>
    <p:sldId id="283" r:id="rId18"/>
    <p:sldId id="284" r:id="rId19"/>
    <p:sldId id="285" r:id="rId20"/>
    <p:sldId id="1225" r:id="rId21"/>
    <p:sldId id="422" r:id="rId22"/>
    <p:sldId id="289" r:id="rId23"/>
    <p:sldId id="1226" r:id="rId24"/>
    <p:sldId id="1182" r:id="rId25"/>
    <p:sldId id="1172" r:id="rId26"/>
    <p:sldId id="1227" r:id="rId27"/>
    <p:sldId id="600" r:id="rId28"/>
    <p:sldId id="294" r:id="rId29"/>
    <p:sldId id="513" r:id="rId30"/>
    <p:sldId id="1228" r:id="rId31"/>
    <p:sldId id="1229" r:id="rId32"/>
    <p:sldId id="1230" r:id="rId33"/>
    <p:sldId id="1231" r:id="rId34"/>
    <p:sldId id="303" r:id="rId35"/>
    <p:sldId id="1089" r:id="rId36"/>
    <p:sldId id="484" r:id="rId37"/>
    <p:sldId id="607" r:id="rId38"/>
    <p:sldId id="305" r:id="rId39"/>
    <p:sldId id="306" r:id="rId40"/>
    <p:sldId id="1232" r:id="rId41"/>
    <p:sldId id="1233" r:id="rId42"/>
    <p:sldId id="1234" r:id="rId43"/>
    <p:sldId id="1235" r:id="rId44"/>
    <p:sldId id="1236" r:id="rId45"/>
    <p:sldId id="1237" r:id="rId46"/>
    <p:sldId id="1238" r:id="rId47"/>
    <p:sldId id="1239" r:id="rId48"/>
    <p:sldId id="1240" r:id="rId49"/>
    <p:sldId id="1241" r:id="rId50"/>
    <p:sldId id="1242" r:id="rId51"/>
    <p:sldId id="317" r:id="rId52"/>
    <p:sldId id="654" r:id="rId53"/>
    <p:sldId id="1118" r:id="rId54"/>
    <p:sldId id="1119" r:id="rId55"/>
    <p:sldId id="1120" r:id="rId56"/>
    <p:sldId id="1121" r:id="rId57"/>
    <p:sldId id="1122" r:id="rId58"/>
    <p:sldId id="1123" r:id="rId59"/>
    <p:sldId id="1124" r:id="rId60"/>
    <p:sldId id="1125" r:id="rId61"/>
    <p:sldId id="1126" r:id="rId62"/>
    <p:sldId id="1127" r:id="rId63"/>
    <p:sldId id="1128" r:id="rId64"/>
  </p:sldIdLst>
  <p:sldSz cx="23399750" cy="126015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CEB797A7-15C4-4576-BC2B-187E04DE17E9}">
          <p14:sldIdLst>
            <p14:sldId id="3174"/>
            <p14:sldId id="1094"/>
            <p14:sldId id="1095"/>
            <p14:sldId id="1096"/>
            <p14:sldId id="1097"/>
            <p14:sldId id="1098"/>
            <p14:sldId id="1099"/>
            <p14:sldId id="1100"/>
            <p14:sldId id="274"/>
            <p14:sldId id="631"/>
            <p14:sldId id="1221"/>
            <p14:sldId id="1222"/>
            <p14:sldId id="1223"/>
            <p14:sldId id="1224"/>
            <p14:sldId id="283"/>
            <p14:sldId id="284"/>
            <p14:sldId id="285"/>
            <p14:sldId id="1225"/>
            <p14:sldId id="422"/>
            <p14:sldId id="289"/>
            <p14:sldId id="1226"/>
            <p14:sldId id="1182"/>
            <p14:sldId id="1172"/>
            <p14:sldId id="1227"/>
            <p14:sldId id="600"/>
            <p14:sldId id="294"/>
            <p14:sldId id="513"/>
            <p14:sldId id="1228"/>
            <p14:sldId id="1229"/>
            <p14:sldId id="1230"/>
            <p14:sldId id="1231"/>
            <p14:sldId id="303"/>
            <p14:sldId id="1089"/>
            <p14:sldId id="484"/>
            <p14:sldId id="607"/>
            <p14:sldId id="305"/>
          </p14:sldIdLst>
        </p14:section>
        <p14:section name="Untitled Section" id="{A7372133-3D96-438C-94DB-A38819A54C2C}">
          <p14:sldIdLst>
            <p14:sldId id="306"/>
            <p14:sldId id="1232"/>
            <p14:sldId id="1233"/>
            <p14:sldId id="1234"/>
            <p14:sldId id="1235"/>
            <p14:sldId id="1236"/>
            <p14:sldId id="1237"/>
            <p14:sldId id="1238"/>
            <p14:sldId id="1239"/>
            <p14:sldId id="1240"/>
            <p14:sldId id="1241"/>
            <p14:sldId id="1242"/>
            <p14:sldId id="317"/>
            <p14:sldId id="654"/>
            <p14:sldId id="1118"/>
            <p14:sldId id="1119"/>
            <p14:sldId id="1120"/>
            <p14:sldId id="1121"/>
            <p14:sldId id="1122"/>
            <p14:sldId id="1123"/>
            <p14:sldId id="1124"/>
            <p14:sldId id="1125"/>
            <p14:sldId id="1126"/>
            <p14:sldId id="1127"/>
            <p14:sldId id="11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orient="horz" pos="3969" userDrawn="1">
          <p15:clr>
            <a:srgbClr val="A4A3A4"/>
          </p15:clr>
        </p15:guide>
        <p15:guide id="4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3A1D00"/>
    <a:srgbClr val="FFFFFF"/>
    <a:srgbClr val="006600"/>
    <a:srgbClr val="000099"/>
    <a:srgbClr val="0000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72" autoAdjust="0"/>
    <p:restoredTop sz="94660"/>
  </p:normalViewPr>
  <p:slideViewPr>
    <p:cSldViewPr snapToGrid="0">
      <p:cViewPr varScale="1">
        <p:scale>
          <a:sx n="57" d="100"/>
          <a:sy n="57" d="100"/>
        </p:scale>
        <p:origin x="384" y="102"/>
      </p:cViewPr>
      <p:guideLst>
        <p:guide orient="horz" pos="2160"/>
        <p:guide pos="3120"/>
        <p:guide orient="horz" pos="3969"/>
        <p:guide pos="73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presProps" Target="presProp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viewProps" Target="view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09455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20570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43F22A-2CEE-4B84-A7D5-6093CEBE003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20570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24015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19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28362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05764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22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72110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35189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57523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25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28362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499283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268210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13798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80659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Shape 361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Shape 37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5470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965863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75719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877070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712514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16495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227125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361593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518609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46482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2726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820290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Shape 4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6A14CD-246F-4A1C-9680-06011F50A20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337346918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EEDF3-B5B9-4ECF-9DED-BBB6F3B065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328961503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EEDF3-B5B9-4ECF-9DED-BBB6F3B065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79465795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9B48A6-23EC-4107-B2ED-FFB77AA970B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58202158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74603830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79563161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15915919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67607262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64041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500096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00982344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181912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8404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657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169988" y="2940369"/>
            <a:ext cx="21059775" cy="831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99764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69" userDrawn="1">
          <p15:clr>
            <a:srgbClr val="FBAE40"/>
          </p15:clr>
        </p15:guide>
        <p15:guide id="2" pos="737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658"/>
            <a:ext cx="19889788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3"/>
            <a:ext cx="16379825" cy="32204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40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80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2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60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040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880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720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A3EC-12A9-4F78-96C4-88B75DBB07AF}" type="datetimeFigureOut">
              <a:rPr lang="en-GB" smtClean="0"/>
              <a:pPr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BEC3-39B8-48DA-A35E-BB4ED0C3D4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18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4" y="3914659"/>
            <a:ext cx="19889789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4"/>
            <a:ext cx="16379826" cy="3220403"/>
          </a:xfrm>
        </p:spPr>
        <p:txBody>
          <a:bodyPr/>
          <a:lstStyle>
            <a:lvl1pPr marL="0" indent="0" algn="ctr">
              <a:buNone/>
              <a:defRPr/>
            </a:lvl1pPr>
            <a:lvl2pPr marL="1036217" indent="0" algn="ctr">
              <a:buNone/>
              <a:defRPr/>
            </a:lvl2pPr>
            <a:lvl3pPr marL="2072439" indent="0" algn="ctr">
              <a:buNone/>
              <a:defRPr/>
            </a:lvl3pPr>
            <a:lvl4pPr marL="3108656" indent="0" algn="ctr">
              <a:buNone/>
              <a:defRPr/>
            </a:lvl4pPr>
            <a:lvl5pPr marL="4144879" indent="0" algn="ctr">
              <a:buNone/>
              <a:defRPr/>
            </a:lvl5pPr>
            <a:lvl6pPr marL="5181096" indent="0" algn="ctr">
              <a:buNone/>
              <a:defRPr/>
            </a:lvl6pPr>
            <a:lvl7pPr marL="6217319" indent="0" algn="ctr">
              <a:buNone/>
              <a:defRPr/>
            </a:lvl7pPr>
            <a:lvl8pPr marL="7253536" indent="0" algn="ctr">
              <a:buNone/>
              <a:defRPr/>
            </a:lvl8pPr>
            <a:lvl9pPr marL="828975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F6C30721-3B44-4468-89D7-C068872F31EE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96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294D5936-0DD8-47C6-A480-1953A400C580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191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69" userDrawn="1">
          <p15:clr>
            <a:srgbClr val="FBAE40"/>
          </p15:clr>
        </p15:guide>
        <p15:guide id="2" pos="737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0" y="8097680"/>
            <a:ext cx="19889789" cy="2502812"/>
          </a:xfrm>
        </p:spPr>
        <p:txBody>
          <a:bodyPr anchor="t"/>
          <a:lstStyle>
            <a:lvl1pPr algn="l">
              <a:defRPr sz="9077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0" y="5341099"/>
            <a:ext cx="19889789" cy="2756593"/>
          </a:xfrm>
        </p:spPr>
        <p:txBody>
          <a:bodyPr anchor="b"/>
          <a:lstStyle>
            <a:lvl1pPr marL="0" indent="0">
              <a:buNone/>
              <a:defRPr sz="4482"/>
            </a:lvl1pPr>
            <a:lvl2pPr marL="1036217" indent="0">
              <a:buNone/>
              <a:defRPr sz="4034"/>
            </a:lvl2pPr>
            <a:lvl3pPr marL="2072439" indent="0">
              <a:buNone/>
              <a:defRPr sz="3585"/>
            </a:lvl3pPr>
            <a:lvl4pPr marL="3108656" indent="0">
              <a:buNone/>
              <a:defRPr sz="3137"/>
            </a:lvl4pPr>
            <a:lvl5pPr marL="4144879" indent="0">
              <a:buNone/>
              <a:defRPr sz="3137"/>
            </a:lvl5pPr>
            <a:lvl6pPr marL="5181096" indent="0">
              <a:buNone/>
              <a:defRPr sz="3137"/>
            </a:lvl6pPr>
            <a:lvl7pPr marL="6217319" indent="0">
              <a:buNone/>
              <a:defRPr sz="3137"/>
            </a:lvl7pPr>
            <a:lvl8pPr marL="7253536" indent="0">
              <a:buNone/>
              <a:defRPr sz="3137"/>
            </a:lvl8pPr>
            <a:lvl9pPr marL="8289756" indent="0">
              <a:buNone/>
              <a:defRPr sz="313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398CAFBD-092D-4FFD-8FDA-3509A6F419C8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321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370"/>
            <a:ext cx="10334890" cy="8316457"/>
          </a:xfrm>
        </p:spPr>
        <p:txBody>
          <a:bodyPr/>
          <a:lstStyle>
            <a:lvl1pPr>
              <a:defRPr sz="6388"/>
            </a:lvl1pPr>
            <a:lvl2pPr>
              <a:defRPr sz="5492"/>
            </a:lvl2pPr>
            <a:lvl3pPr>
              <a:defRPr sz="4482"/>
            </a:lvl3pPr>
            <a:lvl4pPr>
              <a:defRPr sz="4034"/>
            </a:lvl4pPr>
            <a:lvl5pPr>
              <a:defRPr sz="4034"/>
            </a:lvl5pPr>
            <a:lvl6pPr>
              <a:defRPr sz="4034"/>
            </a:lvl6pPr>
            <a:lvl7pPr>
              <a:defRPr sz="4034"/>
            </a:lvl7pPr>
            <a:lvl8pPr>
              <a:defRPr sz="4034"/>
            </a:lvl8pPr>
            <a:lvl9pPr>
              <a:defRPr sz="4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85" y="2940370"/>
            <a:ext cx="10334890" cy="8316457"/>
          </a:xfrm>
        </p:spPr>
        <p:txBody>
          <a:bodyPr/>
          <a:lstStyle>
            <a:lvl1pPr>
              <a:defRPr sz="6388"/>
            </a:lvl1pPr>
            <a:lvl2pPr>
              <a:defRPr sz="5492"/>
            </a:lvl2pPr>
            <a:lvl3pPr>
              <a:defRPr sz="4482"/>
            </a:lvl3pPr>
            <a:lvl4pPr>
              <a:defRPr sz="4034"/>
            </a:lvl4pPr>
            <a:lvl5pPr>
              <a:defRPr sz="4034"/>
            </a:lvl5pPr>
            <a:lvl6pPr>
              <a:defRPr sz="4034"/>
            </a:lvl6pPr>
            <a:lvl7pPr>
              <a:defRPr sz="4034"/>
            </a:lvl7pPr>
            <a:lvl8pPr>
              <a:defRPr sz="4034"/>
            </a:lvl8pPr>
            <a:lvl9pPr>
              <a:defRPr sz="4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F7659F41-4226-49F2-9D27-9D9AFB70F1DF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586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99" y="2820782"/>
            <a:ext cx="10338953" cy="1175562"/>
          </a:xfrm>
        </p:spPr>
        <p:txBody>
          <a:bodyPr anchor="b"/>
          <a:lstStyle>
            <a:lvl1pPr marL="0" indent="0">
              <a:buNone/>
              <a:defRPr sz="5492" b="1"/>
            </a:lvl1pPr>
            <a:lvl2pPr marL="1036217" indent="0">
              <a:buNone/>
              <a:defRPr sz="4482" b="1"/>
            </a:lvl2pPr>
            <a:lvl3pPr marL="2072439" indent="0">
              <a:buNone/>
              <a:defRPr sz="4034" b="1"/>
            </a:lvl3pPr>
            <a:lvl4pPr marL="3108656" indent="0">
              <a:buNone/>
              <a:defRPr sz="3585" b="1"/>
            </a:lvl4pPr>
            <a:lvl5pPr marL="4144879" indent="0">
              <a:buNone/>
              <a:defRPr sz="3585" b="1"/>
            </a:lvl5pPr>
            <a:lvl6pPr marL="5181096" indent="0">
              <a:buNone/>
              <a:defRPr sz="3585" b="1"/>
            </a:lvl6pPr>
            <a:lvl7pPr marL="6217319" indent="0">
              <a:buNone/>
              <a:defRPr sz="3585" b="1"/>
            </a:lvl7pPr>
            <a:lvl8pPr marL="7253536" indent="0">
              <a:buNone/>
              <a:defRPr sz="3585" b="1"/>
            </a:lvl8pPr>
            <a:lvl9pPr marL="8289756" indent="0">
              <a:buNone/>
              <a:defRPr sz="35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99" y="3996332"/>
            <a:ext cx="10338953" cy="7260492"/>
          </a:xfrm>
        </p:spPr>
        <p:txBody>
          <a:bodyPr/>
          <a:lstStyle>
            <a:lvl1pPr>
              <a:defRPr sz="5492"/>
            </a:lvl1pPr>
            <a:lvl2pPr>
              <a:defRPr sz="4482"/>
            </a:lvl2pPr>
            <a:lvl3pPr>
              <a:defRPr sz="4034"/>
            </a:lvl3pPr>
            <a:lvl4pPr>
              <a:defRPr sz="3585"/>
            </a:lvl4pPr>
            <a:lvl5pPr>
              <a:defRPr sz="3585"/>
            </a:lvl5pPr>
            <a:lvl6pPr>
              <a:defRPr sz="3585"/>
            </a:lvl6pPr>
            <a:lvl7pPr>
              <a:defRPr sz="3585"/>
            </a:lvl7pPr>
            <a:lvl8pPr>
              <a:defRPr sz="3585"/>
            </a:lvl8pPr>
            <a:lvl9pPr>
              <a:defRPr sz="35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63" y="2820782"/>
            <a:ext cx="10343013" cy="1175562"/>
          </a:xfrm>
        </p:spPr>
        <p:txBody>
          <a:bodyPr anchor="b"/>
          <a:lstStyle>
            <a:lvl1pPr marL="0" indent="0">
              <a:buNone/>
              <a:defRPr sz="5492" b="1"/>
            </a:lvl1pPr>
            <a:lvl2pPr marL="1036217" indent="0">
              <a:buNone/>
              <a:defRPr sz="4482" b="1"/>
            </a:lvl2pPr>
            <a:lvl3pPr marL="2072439" indent="0">
              <a:buNone/>
              <a:defRPr sz="4034" b="1"/>
            </a:lvl3pPr>
            <a:lvl4pPr marL="3108656" indent="0">
              <a:buNone/>
              <a:defRPr sz="3585" b="1"/>
            </a:lvl4pPr>
            <a:lvl5pPr marL="4144879" indent="0">
              <a:buNone/>
              <a:defRPr sz="3585" b="1"/>
            </a:lvl5pPr>
            <a:lvl6pPr marL="5181096" indent="0">
              <a:buNone/>
              <a:defRPr sz="3585" b="1"/>
            </a:lvl6pPr>
            <a:lvl7pPr marL="6217319" indent="0">
              <a:buNone/>
              <a:defRPr sz="3585" b="1"/>
            </a:lvl7pPr>
            <a:lvl8pPr marL="7253536" indent="0">
              <a:buNone/>
              <a:defRPr sz="3585" b="1"/>
            </a:lvl8pPr>
            <a:lvl9pPr marL="8289756" indent="0">
              <a:buNone/>
              <a:defRPr sz="35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63" y="3996332"/>
            <a:ext cx="10343013" cy="7260492"/>
          </a:xfrm>
        </p:spPr>
        <p:txBody>
          <a:bodyPr/>
          <a:lstStyle>
            <a:lvl1pPr>
              <a:defRPr sz="5492"/>
            </a:lvl1pPr>
            <a:lvl2pPr>
              <a:defRPr sz="4482"/>
            </a:lvl2pPr>
            <a:lvl3pPr>
              <a:defRPr sz="4034"/>
            </a:lvl3pPr>
            <a:lvl4pPr>
              <a:defRPr sz="3585"/>
            </a:lvl4pPr>
            <a:lvl5pPr>
              <a:defRPr sz="3585"/>
            </a:lvl5pPr>
            <a:lvl6pPr>
              <a:defRPr sz="3585"/>
            </a:lvl6pPr>
            <a:lvl7pPr>
              <a:defRPr sz="3585"/>
            </a:lvl7pPr>
            <a:lvl8pPr>
              <a:defRPr sz="3585"/>
            </a:lvl8pPr>
            <a:lvl9pPr>
              <a:defRPr sz="35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B8B92201-9F4E-4818-B337-E97608A19B8A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084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D5506D70-1C2E-4731-A269-CA197BC64F40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843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6797642A-B5AA-47A5-8412-4E096B1C9FDF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263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741"/>
            <a:ext cx="7698357" cy="2135267"/>
          </a:xfrm>
        </p:spPr>
        <p:txBody>
          <a:bodyPr anchor="b"/>
          <a:lstStyle>
            <a:lvl1pPr algn="l">
              <a:defRPr sz="448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732"/>
            <a:ext cx="13081110" cy="10755095"/>
          </a:xfrm>
        </p:spPr>
        <p:txBody>
          <a:bodyPr/>
          <a:lstStyle>
            <a:lvl1pPr>
              <a:defRPr sz="7285"/>
            </a:lvl1pPr>
            <a:lvl2pPr>
              <a:defRPr sz="6388"/>
            </a:lvl2pPr>
            <a:lvl3pPr>
              <a:defRPr sz="5492"/>
            </a:lvl3pPr>
            <a:lvl4pPr>
              <a:defRPr sz="4482"/>
            </a:lvl4pPr>
            <a:lvl5pPr>
              <a:defRPr sz="4482"/>
            </a:lvl5pPr>
            <a:lvl6pPr>
              <a:defRPr sz="4482"/>
            </a:lvl6pPr>
            <a:lvl7pPr>
              <a:defRPr sz="4482"/>
            </a:lvl7pPr>
            <a:lvl8pPr>
              <a:defRPr sz="4482"/>
            </a:lvl8pPr>
            <a:lvl9pPr>
              <a:defRPr sz="448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998"/>
            <a:ext cx="7698357" cy="8619828"/>
          </a:xfrm>
        </p:spPr>
        <p:txBody>
          <a:bodyPr/>
          <a:lstStyle>
            <a:lvl1pPr marL="0" indent="0">
              <a:buNone/>
              <a:defRPr sz="3137"/>
            </a:lvl1pPr>
            <a:lvl2pPr marL="1036217" indent="0">
              <a:buNone/>
              <a:defRPr sz="2690"/>
            </a:lvl2pPr>
            <a:lvl3pPr marL="2072439" indent="0">
              <a:buNone/>
              <a:defRPr sz="2241"/>
            </a:lvl3pPr>
            <a:lvl4pPr marL="3108656" indent="0">
              <a:buNone/>
              <a:defRPr sz="2017"/>
            </a:lvl4pPr>
            <a:lvl5pPr marL="4144879" indent="0">
              <a:buNone/>
              <a:defRPr sz="2017"/>
            </a:lvl5pPr>
            <a:lvl6pPr marL="5181096" indent="0">
              <a:buNone/>
              <a:defRPr sz="2017"/>
            </a:lvl6pPr>
            <a:lvl7pPr marL="6217319" indent="0">
              <a:buNone/>
              <a:defRPr sz="2017"/>
            </a:lvl7pPr>
            <a:lvl8pPr marL="7253536" indent="0">
              <a:buNone/>
              <a:defRPr sz="2017"/>
            </a:lvl8pPr>
            <a:lvl9pPr marL="8289756" indent="0">
              <a:buNone/>
              <a:defRPr sz="2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BEEE8AD3-22D1-4005-93E3-272AB6D9A0DB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251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28" y="8821104"/>
            <a:ext cx="14039850" cy="1041381"/>
          </a:xfrm>
        </p:spPr>
        <p:txBody>
          <a:bodyPr anchor="b"/>
          <a:lstStyle>
            <a:lvl1pPr algn="l">
              <a:defRPr sz="448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28" y="1125987"/>
            <a:ext cx="14039850" cy="7560945"/>
          </a:xfrm>
        </p:spPr>
        <p:txBody>
          <a:bodyPr/>
          <a:lstStyle>
            <a:lvl1pPr marL="0" indent="0">
              <a:buNone/>
              <a:defRPr sz="7285"/>
            </a:lvl1pPr>
            <a:lvl2pPr marL="1036217" indent="0">
              <a:buNone/>
              <a:defRPr sz="6388"/>
            </a:lvl2pPr>
            <a:lvl3pPr marL="2072439" indent="0">
              <a:buNone/>
              <a:defRPr sz="5492"/>
            </a:lvl3pPr>
            <a:lvl4pPr marL="3108656" indent="0">
              <a:buNone/>
              <a:defRPr sz="4482"/>
            </a:lvl4pPr>
            <a:lvl5pPr marL="4144879" indent="0">
              <a:buNone/>
              <a:defRPr sz="4482"/>
            </a:lvl5pPr>
            <a:lvl6pPr marL="5181096" indent="0">
              <a:buNone/>
              <a:defRPr sz="4482"/>
            </a:lvl6pPr>
            <a:lvl7pPr marL="6217319" indent="0">
              <a:buNone/>
              <a:defRPr sz="4482"/>
            </a:lvl7pPr>
            <a:lvl8pPr marL="7253536" indent="0">
              <a:buNone/>
              <a:defRPr sz="4482"/>
            </a:lvl8pPr>
            <a:lvl9pPr marL="8289756" indent="0">
              <a:buNone/>
              <a:defRPr sz="4482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28" y="9862495"/>
            <a:ext cx="14039850" cy="1478934"/>
          </a:xfrm>
        </p:spPr>
        <p:txBody>
          <a:bodyPr/>
          <a:lstStyle>
            <a:lvl1pPr marL="0" indent="0">
              <a:buNone/>
              <a:defRPr sz="3137"/>
            </a:lvl1pPr>
            <a:lvl2pPr marL="1036217" indent="0">
              <a:buNone/>
              <a:defRPr sz="2690"/>
            </a:lvl2pPr>
            <a:lvl3pPr marL="2072439" indent="0">
              <a:buNone/>
              <a:defRPr sz="2241"/>
            </a:lvl3pPr>
            <a:lvl4pPr marL="3108656" indent="0">
              <a:buNone/>
              <a:defRPr sz="2017"/>
            </a:lvl4pPr>
            <a:lvl5pPr marL="4144879" indent="0">
              <a:buNone/>
              <a:defRPr sz="2017"/>
            </a:lvl5pPr>
            <a:lvl6pPr marL="5181096" indent="0">
              <a:buNone/>
              <a:defRPr sz="2017"/>
            </a:lvl6pPr>
            <a:lvl7pPr marL="6217319" indent="0">
              <a:buNone/>
              <a:defRPr sz="2017"/>
            </a:lvl7pPr>
            <a:lvl8pPr marL="7253536" indent="0">
              <a:buNone/>
              <a:defRPr sz="2017"/>
            </a:lvl8pPr>
            <a:lvl9pPr marL="8289756" indent="0">
              <a:buNone/>
              <a:defRPr sz="2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94CFA7BB-DB66-447B-B538-407F6E131694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08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6D81FA24-A0C8-4D25-AC31-424CABF1DAE5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157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9" y="504650"/>
            <a:ext cx="5264944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7" y="504650"/>
            <a:ext cx="15404836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32EF92E3-324E-487D-995F-E9E6C3548832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120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69991" y="504698"/>
            <a:ext cx="21059776" cy="107521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719281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719281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719281">
              <a:defRPr smtClean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fld id="{66FEF629-3BC2-465F-A537-28286039FA83}" type="slidenum">
              <a:rPr lang="en-US" kern="1200" smtClean="0">
                <a:ea typeface="+mn-ea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t>‹#›</a:t>
            </a:fld>
            <a:endParaRPr lang="en-US" kern="1200"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4709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3"/>
            <a:ext cx="934365" cy="12595741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182" y="1251409"/>
            <a:ext cx="117811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6557" y="1251409"/>
            <a:ext cx="7312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809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744" y="1251409"/>
            <a:ext cx="2031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9" y="9273245"/>
            <a:ext cx="186872" cy="310955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4059" y="8815269"/>
            <a:ext cx="186872" cy="420052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059" y="8520650"/>
            <a:ext cx="186872" cy="253781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059" y="8345629"/>
            <a:ext cx="186872" cy="13709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9975" y="7980997"/>
            <a:ext cx="19889789" cy="3629254"/>
          </a:xfrm>
        </p:spPr>
        <p:txBody>
          <a:bodyPr/>
          <a:lstStyle>
            <a:lvl1pPr marR="21170" algn="l">
              <a:defRPr sz="9207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9975" y="5208651"/>
            <a:ext cx="19889789" cy="2772347"/>
          </a:xfrm>
        </p:spPr>
        <p:txBody>
          <a:bodyPr lIns="214978" anchor="b"/>
          <a:lstStyle>
            <a:lvl1pPr marL="0" indent="0" algn="l">
              <a:spcBef>
                <a:spcPts val="0"/>
              </a:spcBef>
              <a:buNone/>
              <a:defRPr sz="4658">
                <a:solidFill>
                  <a:schemeClr val="tx1"/>
                </a:solidFill>
              </a:defRPr>
            </a:lvl1pPr>
            <a:lvl2pPr marL="1058471" indent="0" algn="ctr">
              <a:buNone/>
            </a:lvl2pPr>
            <a:lvl3pPr marL="2116939" indent="0" algn="ctr">
              <a:buNone/>
            </a:lvl3pPr>
            <a:lvl4pPr marL="3175409" indent="0" algn="ctr">
              <a:buNone/>
            </a:lvl4pPr>
            <a:lvl5pPr marL="4233879" indent="0" algn="ctr">
              <a:buNone/>
            </a:lvl5pPr>
            <a:lvl6pPr marL="5292349" indent="0" algn="ctr">
              <a:buNone/>
            </a:lvl6pPr>
            <a:lvl7pPr marL="6350818" indent="0" algn="ctr">
              <a:buNone/>
            </a:lvl7pPr>
            <a:lvl8pPr marL="7409288" indent="0" algn="ctr">
              <a:buNone/>
            </a:lvl8pPr>
            <a:lvl9pPr marL="8467758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A985DF-B91E-41D8-AD34-3449F92A8707}" type="datetimeFigureOut">
              <a:rPr lang="en-US"/>
              <a:pPr>
                <a:defRPr/>
              </a:pPr>
              <a:t>1/19/2024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2E0D10-6C49-41F2-8248-B35953CFF8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9854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744E5-136D-4A69-8F3F-7C7B8EC14D65}" type="datetimeFigureOut">
              <a:rPr lang="en-US"/>
              <a:pPr>
                <a:defRPr/>
              </a:pPr>
              <a:t>1/19/2024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CAF99-FB7E-4568-B381-78B375D763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596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57994" y="1971913"/>
            <a:ext cx="11058007" cy="1064133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11691" tIns="105846" rIns="211691" bIns="105846"/>
          <a:lstStyle/>
          <a:p>
            <a:endParaRPr lang="en-GB" sz="3250"/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8741" y="1"/>
            <a:ext cx="14108913" cy="12155270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11691" tIns="105846" rIns="211691" bIns="105846"/>
          <a:lstStyle/>
          <a:p>
            <a:endParaRPr lang="en-GB" sz="32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902007" y="2297004"/>
            <a:ext cx="7560945" cy="30427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209839" y="0"/>
            <a:ext cx="7019925" cy="78409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209837" y="7840981"/>
            <a:ext cx="8189914" cy="21002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209837" y="0"/>
            <a:ext cx="3509964" cy="78409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222029" y="7803060"/>
            <a:ext cx="5350254" cy="47985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209838" y="7840981"/>
            <a:ext cx="4094956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209837" y="2520316"/>
            <a:ext cx="8189914" cy="532066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209837" y="3220403"/>
            <a:ext cx="8189914" cy="46205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34974" y="7840981"/>
            <a:ext cx="12674865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4987" y="7840981"/>
            <a:ext cx="13649854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8430" y="4480561"/>
            <a:ext cx="14429846" cy="33604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8430" y="3920490"/>
            <a:ext cx="14429846" cy="39204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99875" y="7840981"/>
            <a:ext cx="3509964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0305" y="738011"/>
            <a:ext cx="21762579" cy="163061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50616" y="1251409"/>
            <a:ext cx="69063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2179" y="1251409"/>
            <a:ext cx="69061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5615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8739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9676" y="1251409"/>
            <a:ext cx="93435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8982" y="2483698"/>
            <a:ext cx="14632643" cy="1796131"/>
          </a:xfrm>
        </p:spPr>
        <p:txBody>
          <a:bodyPr lIns="175891" bIns="0"/>
          <a:lstStyle>
            <a:lvl1pPr marL="127016" indent="0">
              <a:buNone/>
              <a:defRPr sz="4658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4116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683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2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2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982" y="940918"/>
            <a:ext cx="20872578" cy="1428178"/>
          </a:xfrm>
        </p:spPr>
        <p:txBody>
          <a:bodyPr tIns="136804"/>
          <a:lstStyle>
            <a:lvl1pPr algn="l">
              <a:buNone/>
              <a:defRPr sz="8774" b="0" cap="none" spc="-348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4F2AFD-0DF0-449F-9478-B32A4C0472A6}" type="datetimeFigureOut">
              <a:rPr lang="en-US"/>
              <a:pPr>
                <a:defRPr/>
              </a:pPr>
              <a:t>1/19/2024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93555D-3F42-4FC9-93D4-FD7A3EA0AB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7573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940918"/>
            <a:ext cx="21059775" cy="16802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270" y="3253298"/>
            <a:ext cx="10334890" cy="8316457"/>
          </a:xfrm>
        </p:spPr>
        <p:txBody>
          <a:bodyPr/>
          <a:lstStyle>
            <a:lvl1pPr>
              <a:defRPr sz="6499"/>
            </a:lvl1pPr>
            <a:lvl2pPr>
              <a:defRPr sz="5633"/>
            </a:lvl2pPr>
            <a:lvl3pPr>
              <a:defRPr sz="4658"/>
            </a:lvl3pPr>
            <a:lvl4pPr>
              <a:defRPr sz="4116"/>
            </a:lvl4pPr>
            <a:lvl5pPr>
              <a:defRPr sz="4116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3156" y="3253298"/>
            <a:ext cx="10334890" cy="8316457"/>
          </a:xfrm>
        </p:spPr>
        <p:txBody>
          <a:bodyPr/>
          <a:lstStyle>
            <a:lvl1pPr>
              <a:defRPr sz="6499"/>
            </a:lvl1pPr>
            <a:lvl2pPr>
              <a:defRPr sz="5633"/>
            </a:lvl2pPr>
            <a:lvl3pPr>
              <a:defRPr sz="4658"/>
            </a:lvl3pPr>
            <a:lvl4pPr>
              <a:defRPr sz="4116"/>
            </a:lvl4pPr>
            <a:lvl5pPr>
              <a:defRPr sz="4116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F066F-37E4-483B-837A-941A303A7BF3}" type="datetimeFigureOut">
              <a:rPr lang="en-US"/>
              <a:pPr>
                <a:defRPr/>
              </a:pPr>
              <a:t>1/19/2024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A815D-8E88-440D-A01A-FDA9C525F7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7069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38011"/>
            <a:ext cx="22692882" cy="163061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437" y="1251409"/>
            <a:ext cx="117811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875" y="1251409"/>
            <a:ext cx="69063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26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872" y="1251409"/>
            <a:ext cx="7312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3436" y="1251409"/>
            <a:ext cx="7312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80934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4059" y="1251409"/>
            <a:ext cx="20311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994" y="1251409"/>
            <a:ext cx="93438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858" y="940918"/>
            <a:ext cx="19889789" cy="1680210"/>
          </a:xfrm>
        </p:spPr>
        <p:txBody>
          <a:bodyPr/>
          <a:lstStyle>
            <a:lvl1pPr>
              <a:defRPr sz="9207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3325417"/>
            <a:ext cx="10338954" cy="1175562"/>
          </a:xfrm>
        </p:spPr>
        <p:txBody>
          <a:bodyPr anchor="ctr"/>
          <a:lstStyle>
            <a:lvl1pPr marL="169355" indent="0" algn="l">
              <a:buNone/>
              <a:defRPr sz="5633" b="1">
                <a:solidFill>
                  <a:schemeClr val="accent2"/>
                </a:solidFill>
              </a:defRPr>
            </a:lvl1pPr>
            <a:lvl2pPr>
              <a:buNone/>
              <a:defRPr sz="4658" b="1"/>
            </a:lvl2pPr>
            <a:lvl3pPr>
              <a:buNone/>
              <a:defRPr sz="4116" b="1"/>
            </a:lvl3pPr>
            <a:lvl4pPr>
              <a:buNone/>
              <a:defRPr sz="3683" b="1"/>
            </a:lvl4pPr>
            <a:lvl5pPr>
              <a:buNone/>
              <a:defRPr sz="3683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86749" y="3325417"/>
            <a:ext cx="10343014" cy="1175562"/>
          </a:xfrm>
        </p:spPr>
        <p:txBody>
          <a:bodyPr anchor="ctr"/>
          <a:lstStyle>
            <a:lvl1pPr marL="169355" indent="0">
              <a:buNone/>
              <a:defRPr sz="5633" b="1">
                <a:solidFill>
                  <a:schemeClr val="accent2"/>
                </a:solidFill>
              </a:defRPr>
            </a:lvl1pPr>
            <a:lvl2pPr>
              <a:buNone/>
              <a:defRPr sz="4658" b="1"/>
            </a:lvl2pPr>
            <a:lvl3pPr>
              <a:buNone/>
              <a:defRPr sz="4116" b="1"/>
            </a:lvl3pPr>
            <a:lvl4pPr>
              <a:buNone/>
              <a:defRPr sz="3683" b="1"/>
            </a:lvl4pPr>
            <a:lvl5pPr>
              <a:buNone/>
              <a:defRPr sz="3683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9987" y="4518482"/>
            <a:ext cx="10338954" cy="7275309"/>
          </a:xfrm>
        </p:spPr>
        <p:txBody>
          <a:bodyPr/>
          <a:lstStyle>
            <a:lvl1pPr>
              <a:defRPr sz="5633"/>
            </a:lvl1pPr>
            <a:lvl2pPr>
              <a:defRPr sz="4658"/>
            </a:lvl2pPr>
            <a:lvl3pPr>
              <a:defRPr sz="4116"/>
            </a:lvl3pPr>
            <a:lvl4pPr>
              <a:defRPr sz="3683"/>
            </a:lvl4pPr>
            <a:lvl5pPr>
              <a:defRPr sz="3683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4518482"/>
            <a:ext cx="10343014" cy="7275309"/>
          </a:xfrm>
        </p:spPr>
        <p:txBody>
          <a:bodyPr/>
          <a:lstStyle>
            <a:lvl1pPr>
              <a:defRPr sz="5633"/>
            </a:lvl1pPr>
            <a:lvl2pPr>
              <a:defRPr sz="4658"/>
            </a:lvl2pPr>
            <a:lvl3pPr>
              <a:defRPr sz="4116"/>
            </a:lvl3pPr>
            <a:lvl4pPr>
              <a:defRPr sz="3683"/>
            </a:lvl4pPr>
            <a:lvl5pPr>
              <a:defRPr sz="3683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F9B495-C2B0-42E5-8AB3-2251814308AC}" type="datetimeFigureOut">
              <a:rPr lang="en-US"/>
              <a:pPr>
                <a:defRPr/>
              </a:pPr>
              <a:t>1/19/2024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2539BE-F85E-4391-A94B-E974EDA3AC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91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940918"/>
            <a:ext cx="19889789" cy="1680210"/>
          </a:xfrm>
        </p:spPr>
        <p:txBody>
          <a:bodyPr/>
          <a:lstStyle>
            <a:lvl1pPr>
              <a:defRPr sz="9207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F79A3-F9CB-4682-A2FC-ADC14FEF8660}" type="datetimeFigureOut">
              <a:rPr lang="en-US"/>
              <a:pPr>
                <a:defRPr/>
              </a:pPr>
              <a:t>1/19/2024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73FEF-D3A2-4532-AD11-F1816D6245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4538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6C50D-8F48-49FB-9C44-BFEE2B7716D3}" type="datetimeFigureOut">
              <a:rPr lang="en-US"/>
              <a:pPr>
                <a:defRPr/>
              </a:pPr>
              <a:t>1/19/2024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5CF7C-AC5E-4BE3-B885-C3A7294F4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52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1848419" y="8097681"/>
            <a:ext cx="19889788" cy="2502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931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848419" y="5341086"/>
            <a:ext cx="19889788" cy="2756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L="1058573" marR="0" lvl="0" indent="-529287" algn="l" rtl="0">
              <a:spcBef>
                <a:spcPts val="926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46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834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41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741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368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82" y="501730"/>
            <a:ext cx="21059775" cy="2135267"/>
          </a:xfrm>
        </p:spPr>
        <p:txBody>
          <a:bodyPr anchor="ctr"/>
          <a:lstStyle>
            <a:lvl1pPr algn="l">
              <a:buNone/>
              <a:defRPr sz="8341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4981" y="2636997"/>
            <a:ext cx="6434931" cy="8401050"/>
          </a:xfrm>
        </p:spPr>
        <p:txBody>
          <a:bodyPr/>
          <a:lstStyle>
            <a:lvl1pPr marL="127016" indent="0">
              <a:buNone/>
              <a:defRPr sz="4116"/>
            </a:lvl1pPr>
            <a:lvl2pPr>
              <a:buNone/>
              <a:defRPr sz="2708"/>
            </a:lvl2pPr>
            <a:lvl3pPr>
              <a:buNone/>
              <a:defRPr sz="2275"/>
            </a:lvl3pPr>
            <a:lvl4pPr>
              <a:buNone/>
              <a:defRPr sz="2058"/>
            </a:lvl4pPr>
            <a:lvl5pPr>
              <a:buNone/>
              <a:defRPr sz="20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74906" y="2636997"/>
            <a:ext cx="14039850" cy="8401050"/>
          </a:xfrm>
        </p:spPr>
        <p:txBody>
          <a:bodyPr/>
          <a:lstStyle>
            <a:lvl1pPr>
              <a:defRPr sz="7474"/>
            </a:lvl1pPr>
            <a:lvl2pPr>
              <a:defRPr sz="6499"/>
            </a:lvl2pPr>
            <a:lvl3pPr>
              <a:defRPr sz="5633"/>
            </a:lvl3pPr>
            <a:lvl4pPr>
              <a:defRPr sz="4658"/>
            </a:lvl4pPr>
            <a:lvl5pPr>
              <a:defRPr sz="46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BFE6E-3C87-4543-B1ED-D809CEF90371}" type="datetimeFigureOut">
              <a:rPr lang="en-US"/>
              <a:pPr>
                <a:defRPr/>
              </a:pPr>
              <a:t>1/19/2024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685DD-D278-4227-9585-A1D1E1B1BD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2489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2490" y="2"/>
            <a:ext cx="22461324" cy="3450849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30305" y="3462517"/>
            <a:ext cx="2247351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838554" y="2193892"/>
            <a:ext cx="242112" cy="32905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32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31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228551" y="2473927"/>
            <a:ext cx="242112" cy="32905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32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31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338871" y="2663534"/>
            <a:ext cx="242114" cy="329061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32639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316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9975" y="810802"/>
            <a:ext cx="17549814" cy="1289463"/>
          </a:xfrm>
        </p:spPr>
        <p:txBody>
          <a:bodyPr anchor="b"/>
          <a:lstStyle>
            <a:lvl1pPr algn="l">
              <a:buNone/>
              <a:defRPr sz="4874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1803" y="3479824"/>
            <a:ext cx="22463760" cy="911426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474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9975" y="2113389"/>
            <a:ext cx="17549814" cy="1260158"/>
          </a:xfrm>
        </p:spPr>
        <p:txBody>
          <a:bodyPr/>
          <a:lstStyle>
            <a:lvl1pPr marL="63509" indent="0">
              <a:spcBef>
                <a:spcPts val="0"/>
              </a:spcBef>
              <a:buNone/>
              <a:defRPr sz="3250">
                <a:solidFill>
                  <a:srgbClr val="FFFFFF"/>
                </a:solidFill>
              </a:defRPr>
            </a:lvl1pPr>
            <a:lvl2pPr>
              <a:defRPr sz="2708"/>
            </a:lvl2pPr>
            <a:lvl3pPr>
              <a:defRPr sz="2275"/>
            </a:lvl3pPr>
            <a:lvl4pPr>
              <a:defRPr sz="2058"/>
            </a:lvl4pPr>
            <a:lvl5pPr>
              <a:defRPr sz="20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74823" y="102099"/>
            <a:ext cx="5459942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FC8E21-05BC-4F45-8B9A-B8AAF53CD13C}" type="datetimeFigureOut">
              <a:rPr lang="en-US"/>
              <a:pPr>
                <a:defRPr/>
              </a:pPr>
              <a:t>1/19/2024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976" y="102099"/>
            <a:ext cx="14234848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034764" y="102099"/>
            <a:ext cx="1169989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B28095-AC5D-4209-AC4E-EB141635F4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2262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96181-8BC4-4D14-9541-2FE822BBEDC7}" type="datetimeFigureOut">
              <a:rPr lang="en-US"/>
              <a:pPr>
                <a:defRPr/>
              </a:pPr>
              <a:t>1/19/2024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443F3-F40B-4A5B-B835-B874AE806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636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0" y="504652"/>
            <a:ext cx="5069946" cy="1075217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984" y="504652"/>
            <a:ext cx="15014840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C61F4-AEE0-4F77-9BF8-A1E9531756F1}" type="datetimeFigureOut">
              <a:rPr lang="en-US"/>
              <a:pPr>
                <a:defRPr/>
              </a:pPr>
              <a:t>1/19/2024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AB546-2E3F-4658-B8C6-E8B5A6580C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422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_OBJECTS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1169988" y="2940369"/>
            <a:ext cx="10334890" cy="831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11894873" y="2940369"/>
            <a:ext cx="10334890" cy="831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1169988" y="2820771"/>
            <a:ext cx="10338953" cy="117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L="1058573" marR="0" lvl="0" indent="-529287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5524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411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169988" y="3996333"/>
            <a:ext cx="10338953" cy="7260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3"/>
          </p:nvPr>
        </p:nvSpPr>
        <p:spPr>
          <a:xfrm>
            <a:off x="11886750" y="2820771"/>
            <a:ext cx="10343014" cy="117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L="1058573" marR="0" lvl="0" indent="-529287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5524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411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4"/>
          </p:nvPr>
        </p:nvSpPr>
        <p:spPr>
          <a:xfrm>
            <a:off x="11886750" y="3996333"/>
            <a:ext cx="10343014" cy="7260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1169989" y="501730"/>
            <a:ext cx="7698356" cy="213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465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9148653" y="501731"/>
            <a:ext cx="13081110" cy="10755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99764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1169989" y="2636997"/>
            <a:ext cx="7698356" cy="8619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529287" algn="l" rtl="0">
              <a:spcBef>
                <a:spcPts val="649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556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28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464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86514" y="8821104"/>
            <a:ext cx="14039850" cy="1041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465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pic" idx="2"/>
          </p:nvPr>
        </p:nvSpPr>
        <p:spPr>
          <a:xfrm>
            <a:off x="4586514" y="1125975"/>
            <a:ext cx="14039850" cy="7560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R="0" lvl="0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86514" y="9862484"/>
            <a:ext cx="14039850" cy="1478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529287" algn="l" rtl="0">
              <a:spcBef>
                <a:spcPts val="649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556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28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464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7541648" y="-3431292"/>
            <a:ext cx="8316457" cy="2105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99764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 rot="5400000">
            <a:off x="14221203" y="3248263"/>
            <a:ext cx="10752177" cy="5264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 rot="5400000">
            <a:off x="3496320" y="-1821681"/>
            <a:ext cx="10752177" cy="15404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99764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1169988" y="2940369"/>
            <a:ext cx="21059775" cy="831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714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110" y="505256"/>
            <a:ext cx="21061555" cy="2099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4960" tIns="92484" rIns="184960" bIns="924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110" y="2941189"/>
            <a:ext cx="21061555" cy="8314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111" y="11474772"/>
            <a:ext cx="5461128" cy="87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>
              <a:defRPr sz="3137">
                <a:solidFill>
                  <a:srgbClr val="000000"/>
                </a:solidFill>
              </a:defRPr>
            </a:lvl1pPr>
          </a:lstStyle>
          <a:p>
            <a:pPr defTabSz="1023633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5065" y="11474772"/>
            <a:ext cx="7409624" cy="87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 algn="ctr">
              <a:defRPr sz="3137">
                <a:solidFill>
                  <a:srgbClr val="000000"/>
                </a:solidFill>
              </a:defRPr>
            </a:lvl1pPr>
          </a:lstStyle>
          <a:p>
            <a:pPr defTabSz="1023633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525" y="11474772"/>
            <a:ext cx="5461129" cy="87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 algn="r">
              <a:defRPr sz="3137">
                <a:solidFill>
                  <a:srgbClr val="000000"/>
                </a:solidFill>
              </a:defRPr>
            </a:lvl1pPr>
          </a:lstStyle>
          <a:p>
            <a:pPr defTabSz="1023633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fld id="{1D059D40-979D-4540-8218-0003113E700F}" type="slidenum">
              <a:rPr lang="en-US" kern="1200" smtClean="0">
                <a:ea typeface="+mn-ea"/>
                <a:cs typeface="Arial" charset="0"/>
              </a:rPr>
              <a:pPr defTabSz="1023633" fontAlgn="base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58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5pPr>
      <a:lvl6pPr marL="1036217" algn="ctr" rtl="0" eaLnBrk="1" fontAlgn="base" hangingPunct="1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6pPr>
      <a:lvl7pPr marL="2072439" algn="ctr" rtl="0" eaLnBrk="1" fontAlgn="base" hangingPunct="1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7pPr>
      <a:lvl8pPr marL="3108656" algn="ctr" rtl="0" eaLnBrk="1" fontAlgn="base" hangingPunct="1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8pPr>
      <a:lvl9pPr marL="4144879" algn="ctr" rtl="0" eaLnBrk="1" fontAlgn="base" hangingPunct="1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9pPr>
    </p:titleStyle>
    <p:bodyStyle>
      <a:lvl1pPr marL="776612" indent="-776612" algn="l" rtl="0" eaLnBrk="0" fontAlgn="base" hangingPunct="0">
        <a:spcBef>
          <a:spcPct val="20000"/>
        </a:spcBef>
        <a:spcAft>
          <a:spcPct val="0"/>
        </a:spcAft>
        <a:buChar char="•"/>
        <a:defRPr sz="7285">
          <a:solidFill>
            <a:schemeClr val="tx1"/>
          </a:solidFill>
          <a:latin typeface="+mn-lt"/>
          <a:ea typeface="+mn-ea"/>
          <a:cs typeface="+mn-cs"/>
        </a:defRPr>
      </a:lvl1pPr>
      <a:lvl2pPr marL="1682948" indent="-646874" algn="l" rtl="0" eaLnBrk="0" fontAlgn="base" hangingPunct="0">
        <a:spcBef>
          <a:spcPct val="20000"/>
        </a:spcBef>
        <a:spcAft>
          <a:spcPct val="0"/>
        </a:spcAft>
        <a:buChar char="–"/>
        <a:defRPr sz="6388">
          <a:solidFill>
            <a:schemeClr val="tx1"/>
          </a:solidFill>
          <a:latin typeface="+mn-lt"/>
        </a:defRPr>
      </a:lvl2pPr>
      <a:lvl3pPr marL="2589286" indent="-517149" algn="l" rtl="0" eaLnBrk="0" fontAlgn="base" hangingPunct="0">
        <a:spcBef>
          <a:spcPct val="20000"/>
        </a:spcBef>
        <a:spcAft>
          <a:spcPct val="0"/>
        </a:spcAft>
        <a:buChar char="•"/>
        <a:defRPr sz="5492">
          <a:solidFill>
            <a:schemeClr val="tx1"/>
          </a:solidFill>
          <a:latin typeface="+mn-lt"/>
        </a:defRPr>
      </a:lvl3pPr>
      <a:lvl4pPr marL="3625349" indent="-517149" algn="l" rtl="0" eaLnBrk="0" fontAlgn="base" hangingPunct="0">
        <a:spcBef>
          <a:spcPct val="20000"/>
        </a:spcBef>
        <a:spcAft>
          <a:spcPct val="0"/>
        </a:spcAft>
        <a:buChar char="–"/>
        <a:defRPr sz="4482">
          <a:solidFill>
            <a:schemeClr val="tx1"/>
          </a:solidFill>
          <a:latin typeface="+mn-lt"/>
        </a:defRPr>
      </a:lvl4pPr>
      <a:lvl5pPr marL="4661423" indent="-517149" algn="l" rtl="0" eaLnBrk="0" fontAlgn="base" hangingPunct="0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5pPr>
      <a:lvl6pPr marL="5699205" indent="-518113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6pPr>
      <a:lvl7pPr marL="6735428" indent="-518113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7pPr>
      <a:lvl8pPr marL="7771644" indent="-518113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8pPr>
      <a:lvl9pPr marL="8807866" indent="-518113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1pPr>
      <a:lvl2pPr marL="1036217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2pPr>
      <a:lvl3pPr marL="2072439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3pPr>
      <a:lvl4pPr marL="3108656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4pPr>
      <a:lvl5pPr marL="4144879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5pPr>
      <a:lvl6pPr marL="5181096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6pPr>
      <a:lvl7pPr marL="6217319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7pPr>
      <a:lvl8pPr marL="7253536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8pPr>
      <a:lvl9pPr marL="8289756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3"/>
            <a:ext cx="934365" cy="12595741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059" y="9273245"/>
            <a:ext cx="186872" cy="310955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059" y="8815269"/>
            <a:ext cx="186872" cy="420052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059" y="8520650"/>
            <a:ext cx="186872" cy="253781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9" y="8345629"/>
            <a:ext cx="186872" cy="13709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182" y="1251409"/>
            <a:ext cx="117811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557" y="1251409"/>
            <a:ext cx="7312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7809" y="1251409"/>
            <a:ext cx="2437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8744" y="1251409"/>
            <a:ext cx="2031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9975" y="942202"/>
            <a:ext cx="19889789" cy="1680210"/>
          </a:xfrm>
          <a:prstGeom prst="rect">
            <a:avLst/>
          </a:prstGeom>
        </p:spPr>
        <p:txBody>
          <a:bodyPr vert="horz" lIns="195434" tIns="97717" rIns="195434" bIns="97717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9975" y="3278743"/>
            <a:ext cx="19889789" cy="840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5434" tIns="97717" rIns="195434" bIns="97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74823" y="11790642"/>
            <a:ext cx="5459942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91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9B7B867-3F0D-4D1B-9234-902E050350BD}" type="datetimeFigureOut">
              <a:rPr lang="en-US"/>
              <a:pPr>
                <a:defRPr/>
              </a:pPr>
              <a:t>1/19/2024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9976" y="11790642"/>
            <a:ext cx="14234848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91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2034764" y="11790642"/>
            <a:ext cx="1169989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708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79142BB-28D4-4383-B28E-474669A16F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9207" kern="1200" spc="-232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5pPr>
      <a:lvl6pPr marL="1058471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6pPr>
      <a:lvl7pPr marL="211693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7pPr>
      <a:lvl8pPr marL="317540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8pPr>
      <a:lvl9pPr marL="423387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9pPr>
      <a:extLst/>
    </p:titleStyle>
    <p:bodyStyle>
      <a:lvl1pPr marL="951889" indent="-793852" algn="l" rtl="0" eaLnBrk="0" fontAlgn="base" hangingPunct="0">
        <a:spcBef>
          <a:spcPts val="1622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932" kern="1200">
          <a:solidFill>
            <a:schemeClr val="tx1"/>
          </a:solidFill>
          <a:latin typeface="+mn-lt"/>
          <a:ea typeface="+mn-ea"/>
          <a:cs typeface="+mn-cs"/>
        </a:defRPr>
      </a:lvl1pPr>
      <a:lvl2pPr marL="1712663" indent="-66154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6066" kern="1200">
          <a:solidFill>
            <a:schemeClr val="tx1"/>
          </a:solidFill>
          <a:latin typeface="+mn-lt"/>
          <a:ea typeface="+mn-ea"/>
          <a:cs typeface="+mn-cs"/>
        </a:defRPr>
      </a:lvl2pPr>
      <a:lvl3pPr marL="2304378" indent="-52923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633" kern="1200">
          <a:solidFill>
            <a:schemeClr val="tx1"/>
          </a:solidFill>
          <a:latin typeface="+mn-lt"/>
          <a:ea typeface="+mn-ea"/>
          <a:cs typeface="+mn-cs"/>
        </a:defRPr>
      </a:lvl3pPr>
      <a:lvl4pPr marL="2918142" indent="-529235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5091" kern="1200">
          <a:solidFill>
            <a:schemeClr val="tx1"/>
          </a:solidFill>
          <a:latin typeface="+mn-lt"/>
          <a:ea typeface="+mn-ea"/>
          <a:cs typeface="+mn-cs"/>
        </a:defRPr>
      </a:lvl4pPr>
      <a:lvl5pPr marL="3429003" indent="-485133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658" kern="1200">
          <a:solidFill>
            <a:schemeClr val="tx1"/>
          </a:solidFill>
          <a:latin typeface="+mn-lt"/>
          <a:ea typeface="+mn-ea"/>
          <a:cs typeface="+mn-cs"/>
        </a:defRPr>
      </a:lvl5pPr>
      <a:lvl6pPr marL="3958677" indent="-48689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4116" kern="1200">
          <a:solidFill>
            <a:schemeClr val="tx1"/>
          </a:solidFill>
          <a:latin typeface="+mn-lt"/>
          <a:ea typeface="+mn-ea"/>
          <a:cs typeface="+mn-cs"/>
        </a:defRPr>
      </a:lvl6pPr>
      <a:lvl7pPr marL="4403234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7pPr>
      <a:lvl8pPr marL="4847791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8pPr>
      <a:lvl9pPr marL="5292349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584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1169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1754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2338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2923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3508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4092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4677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4.xml"/><Relationship Id="rId1" Type="http://schemas.openxmlformats.org/officeDocument/2006/relationships/audio" Target="file:///C:\Users\user\Desktop\Various%20hymns\KantaAllelulia.wav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4.xml"/><Relationship Id="rId1" Type="http://schemas.openxmlformats.org/officeDocument/2006/relationships/audio" Target="file:///C:\Users\user\Desktop\Various%20hymns\KantaAllelulia.wav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0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0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0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0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0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0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0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0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0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www.lds.org/bc/content/bible-videos/videos/jesus-forgives-sins-and-heals-a-man-stricken-with-palsy/images/man-stricken-with-palsy-medi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399750" cy="15599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-208448" y="-4415778"/>
            <a:ext cx="23816646" cy="2701172"/>
          </a:xfrm>
          <a:prstGeom prst="rect">
            <a:avLst/>
          </a:prstGeom>
        </p:spPr>
        <p:txBody>
          <a:bodyPr vert="horz" lIns="224028" tIns="112014" rIns="224028" bIns="112014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endParaRPr lang="en-GB" sz="784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6628891"/>
            <a:ext cx="22402800" cy="8316456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65000"/>
              </a:lnSpc>
              <a:spcBef>
                <a:spcPts val="0"/>
              </a:spcBef>
              <a:buNone/>
            </a:pPr>
            <a:r>
              <a:rPr lang="mt-MT" sz="17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Il-Maħfra ta’ Alla</a:t>
            </a:r>
            <a:endParaRPr lang="en-GB" sz="17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972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63951"/>
            <a:ext cx="22681661" cy="12478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Dan jgħid il-Mulej</a:t>
            </a: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“La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tiftakrux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iżjed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fi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ġrajjiet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imgħoddi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;</a:t>
            </a: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la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taħsbux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fuq dak li ġara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qabel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63951"/>
            <a:ext cx="22681661" cy="12478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Arawni</a:t>
            </a:r>
            <a:r>
              <a:rPr lang="en-US" sz="1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</a:t>
            </a:r>
            <a:r>
              <a:rPr lang="en-US" sz="16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sejjer</a:t>
            </a:r>
            <a:r>
              <a:rPr lang="en-US" sz="1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nagħmel</a:t>
            </a:r>
            <a:r>
              <a:rPr lang="en-US" sz="1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ħaġa</a:t>
            </a:r>
            <a:r>
              <a:rPr lang="en-US" sz="1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ġdida</a:t>
            </a:r>
            <a:r>
              <a:rPr lang="en-US" sz="1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:</a:t>
            </a:r>
            <a:r>
              <a:rPr lang="mt-MT" sz="1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feġġet</a:t>
            </a:r>
            <a:r>
              <a:rPr lang="en-US" sz="1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issa; </a:t>
            </a:r>
            <a:r>
              <a:rPr lang="en-US" sz="16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għadkom</a:t>
            </a:r>
            <a:r>
              <a:rPr lang="en-US" sz="1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ma </a:t>
            </a:r>
            <a:r>
              <a:rPr lang="en-US" sz="16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ttendejtux</a:t>
            </a:r>
            <a:r>
              <a:rPr lang="en-US" sz="1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?</a:t>
            </a: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Se </a:t>
            </a:r>
            <a:r>
              <a:rPr lang="en-US" sz="16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niftaħ</a:t>
            </a:r>
            <a:r>
              <a:rPr lang="en-US" sz="1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triq</a:t>
            </a:r>
            <a:r>
              <a:rPr lang="en-US" sz="1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fix-</a:t>
            </a:r>
            <a:r>
              <a:rPr lang="en-US" sz="16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xagħri</a:t>
            </a:r>
            <a:r>
              <a:rPr lang="en-US" sz="1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</a:t>
            </a: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xmajjar</a:t>
            </a:r>
            <a:r>
              <a:rPr lang="en-US" sz="1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fid-</a:t>
            </a:r>
            <a:r>
              <a:rPr lang="en-US" sz="16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deżert</a:t>
            </a:r>
            <a:r>
              <a:rPr lang="en-US" sz="1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6671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63951"/>
            <a:ext cx="22681661" cy="12478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il-</a:t>
            </a:r>
            <a:r>
              <a:rPr lang="en-US" sz="16000" b="1" i="1" spc="-3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poplu</a:t>
            </a:r>
            <a:r>
              <a:rPr lang="en-US" sz="160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li </a:t>
            </a:r>
            <a:r>
              <a:rPr lang="en-US" sz="16000" b="1" i="1" spc="-3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sawwart</a:t>
            </a:r>
            <a:r>
              <a:rPr lang="mt-MT" sz="160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spc="-3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għalija</a:t>
            </a:r>
            <a:r>
              <a:rPr lang="mt-MT" sz="160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</a:t>
            </a:r>
            <a:r>
              <a:rPr lang="en-US" sz="160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biex </a:t>
            </a:r>
            <a:r>
              <a:rPr lang="en-US" sz="16000" b="1" i="1" spc="-3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ixandar</a:t>
            </a:r>
            <a:r>
              <a:rPr lang="en-US" sz="160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it-</a:t>
            </a:r>
            <a:r>
              <a:rPr lang="en-US" sz="16000" b="1" i="1" spc="-3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tifħir</a:t>
            </a:r>
            <a:r>
              <a:rPr lang="mt-MT" sz="160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tiegħi.</a:t>
            </a: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B’danakollu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int,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Ġakobb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sejjaħtlix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għax int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xbajt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minni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o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Iżrael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10500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1200324"/>
            <a:ext cx="22681661" cy="10200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Għabbejtni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bi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dnubietek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</a:t>
            </a: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fnejtni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bi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ħżunitek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.</a:t>
            </a: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Jien,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jien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hu, li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nħassar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dnubietek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minħabba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fija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679973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3707550"/>
            <a:ext cx="22681661" cy="5186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u li ħtijietek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iżjed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ma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niftakarhomx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.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”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82183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/>
        </p:nvSpPr>
        <p:spPr>
          <a:xfrm>
            <a:off x="460841" y="3744000"/>
            <a:ext cx="22478067" cy="5113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Il-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Kelma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tal-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Mulej</a:t>
            </a:r>
            <a:r>
              <a:rPr lang="en-US" sz="16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.</a:t>
            </a:r>
            <a:endParaRPr lang="en-US" sz="16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buClr>
                <a:schemeClr val="hlink"/>
              </a:buClr>
              <a:buSzPts val="4200"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R:/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Irroddu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ħajr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lil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Alla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1249873" y="238865"/>
            <a:ext cx="20900004" cy="3639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ctr" anchorCtr="0">
            <a:noAutofit/>
          </a:bodyPr>
          <a:lstStyle/>
          <a:p>
            <a:pPr algn="l">
              <a:buClr>
                <a:srgbClr val="FFFFFF"/>
              </a:buClr>
              <a:buSzPts val="4800"/>
            </a:pP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Salm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Responsorjali</a:t>
            </a:r>
            <a:endParaRPr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8" name="Shape 248"/>
          <p:cNvSpPr txBox="1"/>
          <p:nvPr/>
        </p:nvSpPr>
        <p:spPr>
          <a:xfrm>
            <a:off x="0" y="4771804"/>
            <a:ext cx="23399750" cy="5227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en-US" sz="15165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</a:t>
            </a:r>
            <a:r>
              <a:rPr lang="sv-SE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Fejjaqni għax dnibt kontra tiegħek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0" y="1426470"/>
            <a:ext cx="23399750" cy="974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Hieni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min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jaħseb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fil-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fqir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u d-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dgħajjef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f’jum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l-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għawġ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jeħilsu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buClr>
                <a:schemeClr val="hlink"/>
              </a:buClr>
              <a:buSzPts val="4200"/>
            </a:pP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l-Mulej.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0" y="1426470"/>
            <a:ext cx="23399750" cy="974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Il-Mulej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iħarsu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jagħtih </a:t>
            </a: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buClr>
                <a:schemeClr val="hlink"/>
              </a:buClr>
              <a:buSzPts val="4200"/>
            </a:pP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il-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ħajja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u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jhennih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fuq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l-art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ma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jitilqux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għar-rieda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buClr>
                <a:schemeClr val="hlink"/>
              </a:buClr>
              <a:buSzPts val="4200"/>
            </a:pP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tal-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għedewwa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tiegħu.</a:t>
            </a:r>
          </a:p>
        </p:txBody>
      </p:sp>
    </p:spTree>
    <p:extLst>
      <p:ext uri="{BB962C8B-B14F-4D97-AF65-F5344CB8AC3E}">
        <p14:creationId xmlns:p14="http://schemas.microsoft.com/office/powerpoint/2010/main" val="424414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0" y="3693209"/>
            <a:ext cx="23399750" cy="5215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</a:t>
            </a:r>
            <a:r>
              <a:rPr lang="sv-SE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Fejjaqni għax dnibt kontra tiegħek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6220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8"/>
          <p:cNvSpPr txBox="1">
            <a:spLocks noChangeArrowheads="1"/>
          </p:cNvSpPr>
          <p:nvPr/>
        </p:nvSpPr>
        <p:spPr bwMode="auto">
          <a:xfrm>
            <a:off x="394619" y="396131"/>
            <a:ext cx="22682520" cy="1202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buClrTx/>
              <a:defRPr/>
            </a:pPr>
            <a:r>
              <a:rPr lang="fr-F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Glorja</a:t>
            </a:r>
            <a:r>
              <a:rPr lang="fr-F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`l Alla</a:t>
            </a:r>
            <a:r>
              <a:rPr lang="mt-MT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fr-F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fil</a:t>
            </a:r>
            <a:r>
              <a:rPr lang="mt-MT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-</a:t>
            </a:r>
            <a:r>
              <a:rPr lang="fr-F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g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ħoli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endParaRPr lang="mt-MT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  <a:cs typeface="+mn-cs"/>
            </a:endParaRPr>
          </a:p>
          <a:p>
            <a:pPr algn="ctr" defTabSz="1560903" eaLnBrk="0" hangingPunct="0">
              <a:buClrTx/>
              <a:defRPr/>
            </a:pP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tas-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smewwiet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,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u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paċi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fl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-art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lill-bnedmin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ta’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rieda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tajba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.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endParaRPr lang="en-GB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  <a:cs typeface="+mn-cs"/>
            </a:endParaRPr>
          </a:p>
          <a:p>
            <a:pPr algn="ctr" defTabSz="1560903" eaLnBrk="0" hangingPunct="0">
              <a:buClrTx/>
              <a:defRPr/>
            </a:pP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Infaħħruk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,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inberkuk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,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nadurawk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, 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nagħtuk ġieh. </a:t>
            </a:r>
            <a:endParaRPr lang="fr-FR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/>
        </p:nvSpPr>
        <p:spPr>
          <a:xfrm>
            <a:off x="547965" y="1242594"/>
            <a:ext cx="22303819" cy="10116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Il-Mulej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jieqaf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miegħu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fuq is-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sodda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tal-mard;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ifejqu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mill-mard meta jkun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mixħut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/>
        </p:nvSpPr>
        <p:spPr>
          <a:xfrm>
            <a:off x="547965" y="1242594"/>
            <a:ext cx="22303819" cy="10116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Jien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għedt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: 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“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Ħenn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għalija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, Mulej;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fejjaqni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, għax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dnibt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kontra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tiegħek.”</a:t>
            </a:r>
          </a:p>
        </p:txBody>
      </p:sp>
    </p:spTree>
    <p:extLst>
      <p:ext uri="{BB962C8B-B14F-4D97-AF65-F5344CB8AC3E}">
        <p14:creationId xmlns:p14="http://schemas.microsoft.com/office/powerpoint/2010/main" val="17558516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0" y="3685184"/>
            <a:ext cx="23399750" cy="5231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</a:t>
            </a:r>
            <a:r>
              <a:rPr lang="sv-SE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Fejjaqni għax dnibt kontra tiegħek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17353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/>
        </p:nvSpPr>
        <p:spPr>
          <a:xfrm>
            <a:off x="547965" y="1266619"/>
            <a:ext cx="22303819" cy="10068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U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lili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inti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żżommni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, għax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jien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bla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ħtija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u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tqegħedni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għal dejjem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quddiemek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61765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/>
        </p:nvSpPr>
        <p:spPr>
          <a:xfrm>
            <a:off x="547965" y="2450587"/>
            <a:ext cx="22303819" cy="77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Imbierek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il-Mulej, Alla ta’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Iżrael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minn dejjem għal dejjem. </a:t>
            </a:r>
          </a:p>
        </p:txBody>
      </p:sp>
    </p:spTree>
    <p:extLst>
      <p:ext uri="{BB962C8B-B14F-4D97-AF65-F5344CB8AC3E}">
        <p14:creationId xmlns:p14="http://schemas.microsoft.com/office/powerpoint/2010/main" val="30996622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387862" y="3696597"/>
            <a:ext cx="22624026" cy="5208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</a:t>
            </a:r>
            <a:r>
              <a:rPr lang="sv-SE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Fejjaqni għax dnibt kontra tiegħek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62205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389996" y="1846774"/>
            <a:ext cx="22619758" cy="8908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ctr" anchorCtr="0">
            <a:noAutofit/>
          </a:bodyPr>
          <a:lstStyle/>
          <a:p>
            <a:pPr marL="0" indent="0" algn="ctr">
              <a:spcBef>
                <a:spcPts val="0"/>
              </a:spcBef>
              <a:buSzPts val="4200"/>
              <a:buNone/>
            </a:pP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Qari </a:t>
            </a:r>
            <a:r>
              <a:rPr lang="en-US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mit-Tieni</a:t>
            </a: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Ittra</a:t>
            </a: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ta’</a:t>
            </a:r>
          </a:p>
          <a:p>
            <a:pPr marL="0" indent="0" algn="ctr">
              <a:spcBef>
                <a:spcPts val="0"/>
              </a:spcBef>
              <a:buSzPts val="4200"/>
              <a:buNone/>
            </a:pPr>
            <a:r>
              <a:rPr lang="mt-MT" sz="15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San Pawl Appostlu </a:t>
            </a:r>
          </a:p>
          <a:p>
            <a:pPr marL="0" indent="0" algn="ctr">
              <a:spcBef>
                <a:spcPts val="0"/>
              </a:spcBef>
              <a:buSzPts val="4200"/>
              <a:buNone/>
            </a:pPr>
            <a:r>
              <a:rPr lang="mt-MT" sz="15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lill-Korintin</a:t>
            </a:r>
            <a:endParaRPr lang="en-US" sz="155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4200"/>
              <a:buNone/>
            </a:pPr>
            <a:r>
              <a:rPr lang="nn-NO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2 </a:t>
            </a:r>
            <a:r>
              <a:rPr lang="nn-NO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Kor 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nn-NO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18-22</a:t>
            </a:r>
            <a:endParaRPr lang="pl-PL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154112"/>
            <a:ext cx="22762138" cy="12358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Ħuti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tassew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daqskemm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tassew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fidil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Alla, li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kelma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tagħna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lilkom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kinitx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iva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“le”. 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Iben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ta’ Alla, Ġesù Kristu,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154112"/>
            <a:ext cx="22762138" cy="12358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xandarnielkom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aħna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jiena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Silvanu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Timotju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kienx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iva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“le”</a:t>
            </a:r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fih kien hemm l- 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iva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weħidha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4284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154112"/>
            <a:ext cx="22762138" cy="12358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Għax fih il-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wegħdiet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ta’ Alla kollha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iva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għalhekk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aħna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permezz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tiegħu,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ngħidu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l-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Ammen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għall-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glorja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ta’ Alla.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057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0"/>
          <p:cNvSpPr>
            <a:spLocks noChangeArrowheads="1"/>
          </p:cNvSpPr>
          <p:nvPr/>
        </p:nvSpPr>
        <p:spPr bwMode="auto">
          <a:xfrm>
            <a:off x="322611" y="1541774"/>
            <a:ext cx="22754528" cy="963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Inroddulek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ħajr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għall-glorja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kbira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tiegħek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Mulej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Alla, Sultan tas-sema, 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 Missier li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tista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kollox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fr-FR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1245405"/>
            <a:ext cx="22762138" cy="10110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Alla hu li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jwettaq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kemm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lilkom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kemm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lilna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 Kristu, li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kkonsagrana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għalih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innifsu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8321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2469520"/>
            <a:ext cx="22762138" cy="7662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 li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ssiġillana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wkoll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bis-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siġill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tiegħu, u tana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b’rahan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Ispirtu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qlubna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4472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1233049" y="3775357"/>
            <a:ext cx="21059775" cy="5050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rgbClr val="FFFFFF"/>
              </a:buClr>
              <a:buSzPts val="6000"/>
              <a:buNone/>
            </a:pP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Il-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Kelma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tal-Mulej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Clr>
                <a:srgbClr val="FFFFFF"/>
              </a:buClr>
              <a:buSzPts val="6000"/>
              <a:buNone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R:/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Irroddu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ħajr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lil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Alla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4" y="6054337"/>
            <a:ext cx="427484" cy="71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1643" tIns="105822" rIns="211643" bIns="105822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5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" y="4960454"/>
            <a:ext cx="23399750" cy="268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11643" tIns="105822" rIns="211643" bIns="105822">
            <a:spAutoFit/>
          </a:bodyPr>
          <a:lstStyle/>
          <a:p>
            <a:pPr algn="ctr" eaLnBrk="1" hangingPunct="1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KantaAlleluli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2381035" y="11322144"/>
            <a:ext cx="330155" cy="33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12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364546" y="1291419"/>
            <a:ext cx="22670657" cy="10018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it-IT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Il-Mulej bagħatni nwassal il-bxara t-tajba lill-fqajrin </a:t>
            </a: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it-IT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u rrodd il-ħelsien </a:t>
            </a: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it-IT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lill-imjassrin.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4" y="6054337"/>
            <a:ext cx="427484" cy="71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1643" tIns="105822" rIns="211643" bIns="105822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5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" y="4960454"/>
            <a:ext cx="23399750" cy="268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11643" tIns="105822" rIns="211643" bIns="105822">
            <a:spAutoFit/>
          </a:bodyPr>
          <a:lstStyle/>
          <a:p>
            <a:pPr algn="ctr" eaLnBrk="1" hangingPunct="1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</a:t>
            </a:r>
            <a:endParaRPr lang="mt-MT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KantaAlleluli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2381035" y="11322144"/>
            <a:ext cx="330155" cy="33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0" y="3143117"/>
            <a:ext cx="23399750" cy="6315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b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rgbClr val="FFFFFF"/>
              </a:buClr>
              <a:buSzPts val="5400"/>
              <a:buNone/>
            </a:pPr>
            <a:r>
              <a:rPr lang="en-US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Qari mill-</a:t>
            </a:r>
            <a:r>
              <a:rPr lang="en-US" sz="15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Evanġelju</a:t>
            </a:r>
            <a:r>
              <a:rPr lang="en-US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skont </a:t>
            </a:r>
          </a:p>
          <a:p>
            <a:pPr marL="0" indent="0" algn="ctr">
              <a:spcBef>
                <a:spcPts val="0"/>
              </a:spcBef>
              <a:buClr>
                <a:srgbClr val="FFFFFF"/>
              </a:buClr>
              <a:buSzPts val="5400"/>
              <a:buNone/>
            </a:pPr>
            <a:r>
              <a:rPr lang="en-US" sz="15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mt-MT" sz="15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an Mark</a:t>
            </a:r>
          </a:p>
          <a:p>
            <a:pPr marL="0" indent="0" algn="ctr">
              <a:spcBef>
                <a:spcPts val="0"/>
              </a:spcBef>
              <a:buClr>
                <a:srgbClr val="FFFFFF"/>
              </a:buClr>
              <a:buSzPts val="5400"/>
              <a:buNone/>
            </a:pP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Mk 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1-12</a:t>
            </a:r>
            <a:endParaRPr lang="en-US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-1"/>
            <a:ext cx="22643144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Meta Ġesù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reġa’daħal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Kafarnahum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in-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nies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semgħet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li kien id-dar. 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nġabru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bosta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hekk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li ma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kienx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hemm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fejn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joqogħdu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-1"/>
            <a:ext cx="22643144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iżjed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anqas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quddiem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il-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bieb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. U qagħad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ixandrilhom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il-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kelma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. 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marru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ħadulu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quddiemu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wieħed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mifluġ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98414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-1"/>
            <a:ext cx="22643144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merfugħ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minn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erbgħa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min-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nies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. Billi ma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setgħux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jersqu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sa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ħdejh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minħabba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l-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kotra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qalgħu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s-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saqaf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ta'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fuqu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fetħu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toqba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73625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4"/>
          <p:cNvSpPr>
            <a:spLocks noChangeArrowheads="1"/>
          </p:cNvSpPr>
          <p:nvPr/>
        </p:nvSpPr>
        <p:spPr bwMode="auto">
          <a:xfrm>
            <a:off x="771949" y="1541774"/>
            <a:ext cx="21855853" cy="963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buClrTx/>
              <a:defRPr/>
            </a:pP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Mulej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Iben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waħdieni,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Ġes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ù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Kristu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endParaRPr lang="en-GB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  <a:p>
            <a:pPr algn="ctr" defTabSz="1560903" eaLnBrk="0" hangingPunct="0">
              <a:buClrTx/>
              <a:defRPr/>
            </a:pP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Mulej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Alla, 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Ħaruf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ta’ Alla, Bin il-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Missier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 </a:t>
            </a:r>
            <a:endParaRPr lang="fr-FR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-1"/>
            <a:ext cx="22643144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niżżlu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minnha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l-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friex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li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fuqu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kien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mimdud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il-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mifluġ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. Meta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ra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l-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fidi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tagħhom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Ġesù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qal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lill-mifluġ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374524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-1"/>
            <a:ext cx="22643144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Ibni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dnubietek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maħfura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Mela kien hemm</a:t>
            </a:r>
            <a:r>
              <a:rPr lang="mt-MT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spc="-300" dirty="0" err="1">
                <a:latin typeface="Times New Roman"/>
                <a:ea typeface="Times New Roman"/>
                <a:cs typeface="Times New Roman"/>
                <a:sym typeface="Times New Roman"/>
              </a:rPr>
              <a:t>bilqiegħda</a:t>
            </a:r>
            <a:r>
              <a:rPr lang="en-US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xi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wħud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mill-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kittieba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f'qalbhom</a:t>
            </a:r>
            <a:r>
              <a:rPr lang="mt-MT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bdew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jgħidu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6000"/>
              <a:buNone/>
            </a:pP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862940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-1"/>
            <a:ext cx="22643144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mt-MT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Dan kif qiegħed jitkellem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hekk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? Dan qiegħed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jidgħi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! Min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jista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'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jaħfirhom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id-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dnubiet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ħlief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Alla biss?</a:t>
            </a:r>
            <a:r>
              <a:rPr lang="mt-MT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035518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1183096"/>
            <a:ext cx="22643144" cy="10235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Malli Ġesù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ntebaħ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fih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innifsu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x'kienu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qegħdin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jgħidu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bejnhom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bejn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ruħhom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qalilhom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32009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-1"/>
            <a:ext cx="22643144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Għaliex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qegħdin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taħsbu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hekk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f'qalbkom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?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X'inhu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eħfef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tgħid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lill-mifluġ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‘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Dnubietek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maħfura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’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jew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tgħidlu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622662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-1"/>
            <a:ext cx="22643144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‘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Qum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aqbad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friexek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imxi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’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? Mela biex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tkunu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tafu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li Bin 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bniedem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għandu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s-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setgħa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jaħfer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id-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dnubiet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fuq l-art,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450026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-1"/>
            <a:ext cx="22643144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qal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lill-mifluġ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Qum, qiegħed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ngħidlek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aqbad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friexek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mur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lejn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darek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Dak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qam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qabad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malajr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32319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1242089"/>
            <a:ext cx="22643144" cy="10117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friexu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ħareġ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'il barra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quddiem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kulħadd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. 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kulħadd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stagħġeb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bdew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ifaħħru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lil Alla 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jgħidu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22832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3675574"/>
            <a:ext cx="22643144" cy="5250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"Ħwejjeġ bħal dawn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qatt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ma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rajniehom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."</a:t>
            </a:r>
            <a:endParaRPr lang="mt-MT" sz="16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2976679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>
            <a:spLocks noGrp="1"/>
          </p:cNvSpPr>
          <p:nvPr>
            <p:ph type="body" idx="1"/>
          </p:nvPr>
        </p:nvSpPr>
        <p:spPr>
          <a:xfrm>
            <a:off x="0" y="3565315"/>
            <a:ext cx="23399750" cy="5470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rgbClr val="FFFFFF"/>
              </a:buClr>
              <a:buSzPts val="6000"/>
              <a:buNone/>
            </a:pPr>
            <a:r>
              <a:rPr lang="en-US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Il-</a:t>
            </a:r>
            <a:r>
              <a:rPr lang="en-US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Kelma</a:t>
            </a:r>
            <a:r>
              <a:rPr lang="en-US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tal-Mulej</a:t>
            </a:r>
            <a:r>
              <a:rPr lang="en-US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.</a:t>
            </a:r>
            <a:endParaRPr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2778"/>
              </a:spcBef>
              <a:buClr>
                <a:srgbClr val="FFFFFF"/>
              </a:buClr>
              <a:buSzPts val="6000"/>
              <a:buNone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R:/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Tifħir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Lilek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Kristu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.</a:t>
            </a:r>
            <a:endParaRPr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0623" y="290664"/>
            <a:ext cx="22538504" cy="12020248"/>
          </a:xfrm>
          <a:prstGeom prst="rect">
            <a:avLst/>
          </a:prstGeom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li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tneħħi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d-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dnubiet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</a:p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tad-dinja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ħenn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għalina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 </a:t>
            </a: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li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tneħħi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d-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dnubiet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endParaRPr lang="mt-MT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tad-dinja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ilqa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’ t-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talb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tagħna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47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9"/>
          <p:cNvSpPr>
            <a:spLocks noChangeArrowheads="1"/>
          </p:cNvSpPr>
          <p:nvPr/>
        </p:nvSpPr>
        <p:spPr bwMode="auto">
          <a:xfrm>
            <a:off x="394619" y="82782"/>
            <a:ext cx="22682520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Jiena nemmen f’All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wieħed, il-Missier li jista’ kollox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ħalaq is-sema u </a:t>
            </a:r>
            <a:endParaRPr lang="en-GB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l-art, dak kollu li jidher u dak li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jidhirx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2068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9"/>
          <p:cNvSpPr>
            <a:spLocks noChangeArrowheads="1"/>
          </p:cNvSpPr>
          <p:nvPr/>
        </p:nvSpPr>
        <p:spPr bwMode="auto">
          <a:xfrm>
            <a:off x="286608" y="291450"/>
            <a:ext cx="22826535" cy="120186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f’Mulej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wieħed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Ġesù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Kristu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Iben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waħdieni ta’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imnissel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Missier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qabel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kull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żmien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69952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9"/>
          <p:cNvSpPr>
            <a:spLocks noChangeArrowheads="1"/>
          </p:cNvSpPr>
          <p:nvPr/>
        </p:nvSpPr>
        <p:spPr bwMode="auto">
          <a:xfrm>
            <a:off x="286608" y="258777"/>
            <a:ext cx="22826535" cy="120186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dawl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dawl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veru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veru,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imnissel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mhux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magħmul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natura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waħda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al-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Missier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bih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sar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kollox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  <a:r>
              <a:rPr lang="en-US" altLang="en-US" sz="15500" spc="-150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21315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9"/>
          <p:cNvSpPr>
            <a:spLocks noChangeArrowheads="1"/>
          </p:cNvSpPr>
          <p:nvPr/>
        </p:nvSpPr>
        <p:spPr bwMode="auto">
          <a:xfrm>
            <a:off x="322611" y="240769"/>
            <a:ext cx="22754528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Niżel mis-smewwiet għalina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l-bnedmin u għall-fidwa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tagħna. 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ġisem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bis-se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tal-Ispirtu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Santu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Marija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Verġni</a:t>
            </a:r>
            <a:endParaRPr lang="mt-MT" altLang="en-US" sz="1550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44116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4" y="240769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sar bniedem. Sallbuh għalina, bata taħt Ponzju Pilatu, miet u difnuh, u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fit-tielet jum qam minn bejn l-imwiet, skont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56381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4" y="330785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il-Kotba mqaddsa,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tela’ s-sema, u qieghed fuq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il-lemin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tal-Missier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għandu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jerġa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jiġi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bil-glorja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biex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jagħmel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ħaqq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56235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4" y="330785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ħajjin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u 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mejtin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u 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saltna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tiegħu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jkollhiex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tmiem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fl-Ispirtu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Santu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Mulej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jagħti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ħajja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mill-Missier u mill-Iben: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823170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2" y="1484084"/>
            <a:ext cx="22754527" cy="963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li Hu meqjum u mweġġah flimkien mal-Missier u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mal-Iben. Hu li tkellem b’fomm il-profeti.</a:t>
            </a:r>
          </a:p>
        </p:txBody>
      </p:sp>
    </p:spTree>
    <p:extLst>
      <p:ext uri="{BB962C8B-B14F-4D97-AF65-F5344CB8AC3E}">
        <p14:creationId xmlns:p14="http://schemas.microsoft.com/office/powerpoint/2010/main" val="130779466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2" y="1484084"/>
            <a:ext cx="22754527" cy="963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fi Knisja waħda, qaddisa, kattolika, appostolika.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Nistqarr magħmudija waħda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għall-maħfra tad-dnubiet. </a:t>
            </a:r>
          </a:p>
        </p:txBody>
      </p:sp>
    </p:spTree>
    <p:extLst>
      <p:ext uri="{BB962C8B-B14F-4D97-AF65-F5344CB8AC3E}">
        <p14:creationId xmlns:p14="http://schemas.microsoft.com/office/powerpoint/2010/main" val="4281844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"/>
          <p:cNvSpPr>
            <a:spLocks noChangeArrowheads="1"/>
          </p:cNvSpPr>
          <p:nvPr/>
        </p:nvSpPr>
        <p:spPr bwMode="auto">
          <a:xfrm>
            <a:off x="394620" y="441700"/>
            <a:ext cx="22682519" cy="1202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li qiegħed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fuq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il-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lemin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tal-Missier,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ħenn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għalina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Għaliex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Int waħdek Qaddis,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waħdek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Mulej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 </a:t>
            </a:r>
          </a:p>
          <a:p>
            <a:pPr algn="ctr" defTabSz="1560903" eaLnBrk="0" hangingPunct="0">
              <a:defRPr/>
            </a:pP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nt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w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aħdek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il-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għoli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endParaRPr lang="en-GB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2" y="2412355"/>
            <a:ext cx="22754527" cy="72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nistenna l-qawma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mill-imwiet, u l-ħajja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taż-żmien li ġej. Ammen.</a:t>
            </a:r>
            <a:endParaRPr lang="en-US" altLang="en-US" sz="992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9082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218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"/>
          <p:cNvSpPr>
            <a:spLocks noChangeArrowheads="1"/>
          </p:cNvSpPr>
          <p:nvPr/>
        </p:nvSpPr>
        <p:spPr bwMode="auto">
          <a:xfrm>
            <a:off x="358616" y="1541774"/>
            <a:ext cx="22682519" cy="963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Ġesu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’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Kristu, ma’ l-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Ispirtu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s-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Santu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: </a:t>
            </a: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fil-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glorja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tal-Missier Alla.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 </a:t>
            </a:r>
            <a:endParaRPr lang="en-GB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Ammen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608914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501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0" y="2890757"/>
            <a:ext cx="23399749" cy="6582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4717"/>
              <a:buNone/>
            </a:pPr>
            <a:r>
              <a:rPr lang="en-US" sz="160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Qari mill-</a:t>
            </a:r>
            <a:r>
              <a:rPr lang="en-US" sz="16000" b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Ktieb</a:t>
            </a:r>
            <a:r>
              <a:rPr lang="en-US" sz="160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b="1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4717"/>
              <a:buNone/>
            </a:pPr>
            <a:r>
              <a:rPr lang="en-GB" sz="16000" b="1" dirty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lang="mt-MT" sz="16000" b="1" dirty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al-Profeta Iżaija</a:t>
            </a:r>
          </a:p>
          <a:p>
            <a:pPr marL="0" indent="0" algn="ctr">
              <a:spcBef>
                <a:spcPts val="0"/>
              </a:spcBef>
              <a:buSzPts val="4717"/>
              <a:buNone/>
            </a:pPr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z</a:t>
            </a:r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43:18-19,21-22,24b-25</a:t>
            </a:r>
            <a:endParaRPr lang="mt-MT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3152</TotalTime>
  <Words>999</Words>
  <Application>Microsoft Office PowerPoint</Application>
  <PresentationFormat>Custom</PresentationFormat>
  <Paragraphs>141</Paragraphs>
  <Slides>61</Slides>
  <Notes>51</Notes>
  <HiddenSlides>0</HiddenSlides>
  <MMClips>2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61</vt:i4>
      </vt:variant>
    </vt:vector>
  </HeadingPairs>
  <TitlesOfParts>
    <vt:vector size="72" baseType="lpstr">
      <vt:lpstr>Arial</vt:lpstr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Office Theme</vt:lpstr>
      <vt:lpstr>13_Default Design</vt:lpstr>
      <vt:lpstr>3_Metro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Salm Responsorjali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It-Twelid ta’  San Ġwann Battista</dc:title>
  <dc:creator>Alfred Carauana</dc:creator>
  <cp:lastModifiedBy>Alfred Caruan a</cp:lastModifiedBy>
  <cp:revision>282</cp:revision>
  <dcterms:modified xsi:type="dcterms:W3CDTF">2024-01-19T06:02:14Z</dcterms:modified>
</cp:coreProperties>
</file>